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00" r:id="rId4"/>
    <p:sldId id="301" r:id="rId5"/>
    <p:sldId id="302" r:id="rId6"/>
    <p:sldId id="303" r:id="rId7"/>
    <p:sldId id="304" r:id="rId8"/>
    <p:sldId id="263" r:id="rId9"/>
    <p:sldId id="305" r:id="rId10"/>
    <p:sldId id="309" r:id="rId11"/>
    <p:sldId id="310" r:id="rId12"/>
    <p:sldId id="311" r:id="rId13"/>
    <p:sldId id="312" r:id="rId14"/>
    <p:sldId id="335" r:id="rId15"/>
    <p:sldId id="313" r:id="rId16"/>
    <p:sldId id="314" r:id="rId17"/>
    <p:sldId id="306" r:id="rId18"/>
    <p:sldId id="307" r:id="rId19"/>
    <p:sldId id="308" r:id="rId20"/>
    <p:sldId id="318" r:id="rId21"/>
    <p:sldId id="319" r:id="rId22"/>
    <p:sldId id="320" r:id="rId23"/>
    <p:sldId id="321" r:id="rId24"/>
    <p:sldId id="336" r:id="rId25"/>
    <p:sldId id="322" r:id="rId26"/>
    <p:sldId id="323" r:id="rId27"/>
    <p:sldId id="315" r:id="rId28"/>
    <p:sldId id="337" r:id="rId29"/>
    <p:sldId id="316" r:id="rId30"/>
    <p:sldId id="317" r:id="rId31"/>
    <p:sldId id="324" r:id="rId32"/>
    <p:sldId id="325" r:id="rId33"/>
    <p:sldId id="331" r:id="rId34"/>
    <p:sldId id="332" r:id="rId35"/>
    <p:sldId id="333" r:id="rId36"/>
    <p:sldId id="328" r:id="rId37"/>
    <p:sldId id="330" r:id="rId38"/>
    <p:sldId id="329" r:id="rId39"/>
    <p:sldId id="326" r:id="rId40"/>
    <p:sldId id="327" r:id="rId41"/>
    <p:sldId id="338" r:id="rId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BF91648F-4B32-4AE8-B979-9E9A57F2F842}">
          <p14:sldIdLst>
            <p14:sldId id="256"/>
            <p14:sldId id="257"/>
            <p14:sldId id="300"/>
            <p14:sldId id="301"/>
            <p14:sldId id="302"/>
            <p14:sldId id="303"/>
            <p14:sldId id="304"/>
            <p14:sldId id="263"/>
            <p14:sldId id="305"/>
            <p14:sldId id="309"/>
            <p14:sldId id="310"/>
            <p14:sldId id="311"/>
            <p14:sldId id="312"/>
            <p14:sldId id="335"/>
            <p14:sldId id="313"/>
            <p14:sldId id="314"/>
            <p14:sldId id="306"/>
            <p14:sldId id="307"/>
            <p14:sldId id="308"/>
            <p14:sldId id="318"/>
            <p14:sldId id="319"/>
            <p14:sldId id="320"/>
            <p14:sldId id="321"/>
            <p14:sldId id="336"/>
            <p14:sldId id="322"/>
            <p14:sldId id="323"/>
            <p14:sldId id="315"/>
            <p14:sldId id="337"/>
            <p14:sldId id="316"/>
            <p14:sldId id="317"/>
            <p14:sldId id="324"/>
            <p14:sldId id="325"/>
            <p14:sldId id="331"/>
            <p14:sldId id="332"/>
            <p14:sldId id="333"/>
            <p14:sldId id="328"/>
            <p14:sldId id="330"/>
            <p14:sldId id="329"/>
            <p14:sldId id="326"/>
            <p14:sldId id="32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13CF36-BD38-4E5C-9DD3-0F56976270BF}" v="98" dt="2023-06-22T17:48:47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/>
    <p:restoredTop sz="86404"/>
  </p:normalViewPr>
  <p:slideViewPr>
    <p:cSldViewPr snapToGrid="0">
      <p:cViewPr varScale="1">
        <p:scale>
          <a:sx n="135" d="100"/>
          <a:sy n="135" d="100"/>
        </p:scale>
        <p:origin x="19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Huertas López" userId="f27d5606ea6cf42b" providerId="LiveId" clId="{7213CF36-BD38-4E5C-9DD3-0F56976270BF}"/>
    <pc:docChg chg="undo custSel addSld delSld modSld sldOrd addSection delSection modSection">
      <pc:chgData name="Isaac Huertas López" userId="f27d5606ea6cf42b" providerId="LiveId" clId="{7213CF36-BD38-4E5C-9DD3-0F56976270BF}" dt="2023-06-22T17:48:17.002" v="4225" actId="12"/>
      <pc:docMkLst>
        <pc:docMk/>
      </pc:docMkLst>
      <pc:sldChg chg="ord">
        <pc:chgData name="Isaac Huertas López" userId="f27d5606ea6cf42b" providerId="LiveId" clId="{7213CF36-BD38-4E5C-9DD3-0F56976270BF}" dt="2023-06-20T16:49:04.578" v="605" actId="20578"/>
        <pc:sldMkLst>
          <pc:docMk/>
          <pc:sldMk cId="2880752538" sldId="256"/>
        </pc:sldMkLst>
      </pc:sldChg>
      <pc:sldChg chg="addSp delSp modSp mod modClrScheme chgLayout">
        <pc:chgData name="Isaac Huertas López" userId="f27d5606ea6cf42b" providerId="LiveId" clId="{7213CF36-BD38-4E5C-9DD3-0F56976270BF}" dt="2023-06-22T16:36:15.725" v="3790" actId="20577"/>
        <pc:sldMkLst>
          <pc:docMk/>
          <pc:sldMk cId="4041012195" sldId="257"/>
        </pc:sldMkLst>
        <pc:spChg chg="add mod ord">
          <ac:chgData name="Isaac Huertas López" userId="f27d5606ea6cf42b" providerId="LiveId" clId="{7213CF36-BD38-4E5C-9DD3-0F56976270BF}" dt="2023-06-20T16:32:33.849" v="209" actId="207"/>
          <ac:spMkLst>
            <pc:docMk/>
            <pc:sldMk cId="4041012195" sldId="257"/>
            <ac:spMk id="2" creationId="{1D00A6C6-669C-C0DF-CF40-24F23F13C05D}"/>
          </ac:spMkLst>
        </pc:spChg>
        <pc:spChg chg="add mod ord">
          <ac:chgData name="Isaac Huertas López" userId="f27d5606ea6cf42b" providerId="LiveId" clId="{7213CF36-BD38-4E5C-9DD3-0F56976270BF}" dt="2023-06-22T16:36:15.725" v="3790" actId="20577"/>
          <ac:spMkLst>
            <pc:docMk/>
            <pc:sldMk cId="4041012195" sldId="257"/>
            <ac:spMk id="3" creationId="{5F43FC0D-5AF9-6DBF-05C9-DD783C23B318}"/>
          </ac:spMkLst>
        </pc:spChg>
        <pc:spChg chg="del">
          <ac:chgData name="Isaac Huertas López" userId="f27d5606ea6cf42b" providerId="LiveId" clId="{7213CF36-BD38-4E5C-9DD3-0F56976270BF}" dt="2023-06-20T16:29:18.677" v="9" actId="21"/>
          <ac:spMkLst>
            <pc:docMk/>
            <pc:sldMk cId="4041012195" sldId="257"/>
            <ac:spMk id="6" creationId="{E715391D-D968-D6D2-F6CE-62F4F94B39EC}"/>
          </ac:spMkLst>
        </pc:spChg>
        <pc:spChg chg="add del mod">
          <ac:chgData name="Isaac Huertas López" userId="f27d5606ea6cf42b" providerId="LiveId" clId="{7213CF36-BD38-4E5C-9DD3-0F56976270BF}" dt="2023-06-20T16:31:50.337" v="193" actId="478"/>
          <ac:spMkLst>
            <pc:docMk/>
            <pc:sldMk cId="4041012195" sldId="257"/>
            <ac:spMk id="7" creationId="{58CEA811-0642-A1CB-AF8E-ADAA764D9F71}"/>
          </ac:spMkLst>
        </pc:spChg>
        <pc:spChg chg="del">
          <ac:chgData name="Isaac Huertas López" userId="f27d5606ea6cf42b" providerId="LiveId" clId="{7213CF36-BD38-4E5C-9DD3-0F56976270BF}" dt="2023-06-20T16:29:18.677" v="9" actId="21"/>
          <ac:spMkLst>
            <pc:docMk/>
            <pc:sldMk cId="4041012195" sldId="257"/>
            <ac:spMk id="8" creationId="{F7F5DF88-3D58-E1D6-8B7B-B74CD4E94D2A}"/>
          </ac:spMkLst>
        </pc:spChg>
        <pc:spChg chg="del">
          <ac:chgData name="Isaac Huertas López" userId="f27d5606ea6cf42b" providerId="LiveId" clId="{7213CF36-BD38-4E5C-9DD3-0F56976270BF}" dt="2023-06-20T16:29:18.677" v="9" actId="21"/>
          <ac:spMkLst>
            <pc:docMk/>
            <pc:sldMk cId="4041012195" sldId="257"/>
            <ac:spMk id="9" creationId="{99D20F1A-63FB-4160-C067-D38EF8BE0E4A}"/>
          </ac:spMkLst>
        </pc:spChg>
        <pc:spChg chg="del">
          <ac:chgData name="Isaac Huertas López" userId="f27d5606ea6cf42b" providerId="LiveId" clId="{7213CF36-BD38-4E5C-9DD3-0F56976270BF}" dt="2023-06-20T16:29:18.677" v="9" actId="21"/>
          <ac:spMkLst>
            <pc:docMk/>
            <pc:sldMk cId="4041012195" sldId="257"/>
            <ac:spMk id="10" creationId="{217C7ECE-E32B-D27F-3E7E-D083AC2F97AC}"/>
          </ac:spMkLst>
        </pc:spChg>
        <pc:spChg chg="del">
          <ac:chgData name="Isaac Huertas López" userId="f27d5606ea6cf42b" providerId="LiveId" clId="{7213CF36-BD38-4E5C-9DD3-0F56976270BF}" dt="2023-06-20T16:29:18.677" v="9" actId="21"/>
          <ac:spMkLst>
            <pc:docMk/>
            <pc:sldMk cId="4041012195" sldId="257"/>
            <ac:spMk id="11" creationId="{AF6E9509-7AEF-1FB2-C20E-E2FE22CA55E5}"/>
          </ac:spMkLst>
        </pc:spChg>
        <pc:spChg chg="add del mod">
          <ac:chgData name="Isaac Huertas López" userId="f27d5606ea6cf42b" providerId="LiveId" clId="{7213CF36-BD38-4E5C-9DD3-0F56976270BF}" dt="2023-06-20T16:31:50.337" v="193" actId="478"/>
          <ac:spMkLst>
            <pc:docMk/>
            <pc:sldMk cId="4041012195" sldId="257"/>
            <ac:spMk id="12" creationId="{C6F3F0A4-A98F-1141-FDCA-4A8E76446AB2}"/>
          </ac:spMkLst>
        </pc:spChg>
        <pc:spChg chg="add del mod">
          <ac:chgData name="Isaac Huertas López" userId="f27d5606ea6cf42b" providerId="LiveId" clId="{7213CF36-BD38-4E5C-9DD3-0F56976270BF}" dt="2023-06-20T16:31:50.337" v="193" actId="478"/>
          <ac:spMkLst>
            <pc:docMk/>
            <pc:sldMk cId="4041012195" sldId="257"/>
            <ac:spMk id="13" creationId="{4518C288-7F30-4AAE-0C01-82C09EDC5396}"/>
          </ac:spMkLst>
        </pc:spChg>
        <pc:spChg chg="add del mod">
          <ac:chgData name="Isaac Huertas López" userId="f27d5606ea6cf42b" providerId="LiveId" clId="{7213CF36-BD38-4E5C-9DD3-0F56976270BF}" dt="2023-06-20T16:31:50.337" v="193" actId="478"/>
          <ac:spMkLst>
            <pc:docMk/>
            <pc:sldMk cId="4041012195" sldId="257"/>
            <ac:spMk id="14" creationId="{7D28AA9A-D759-F9AE-D504-5782C428F6E6}"/>
          </ac:spMkLst>
        </pc:spChg>
        <pc:spChg chg="del">
          <ac:chgData name="Isaac Huertas López" userId="f27d5606ea6cf42b" providerId="LiveId" clId="{7213CF36-BD38-4E5C-9DD3-0F56976270BF}" dt="2023-06-20T16:32:41.596" v="210" actId="478"/>
          <ac:spMkLst>
            <pc:docMk/>
            <pc:sldMk cId="4041012195" sldId="257"/>
            <ac:spMk id="15" creationId="{7148504B-309B-1A3D-0EB7-F5AF85C010CA}"/>
          </ac:spMkLst>
        </pc:spChg>
        <pc:spChg chg="add del mod">
          <ac:chgData name="Isaac Huertas López" userId="f27d5606ea6cf42b" providerId="LiveId" clId="{7213CF36-BD38-4E5C-9DD3-0F56976270BF}" dt="2023-06-20T16:31:50.337" v="193" actId="478"/>
          <ac:spMkLst>
            <pc:docMk/>
            <pc:sldMk cId="4041012195" sldId="257"/>
            <ac:spMk id="16" creationId="{1D758822-0415-4C3A-0FCD-F10F9B0F7D6F}"/>
          </ac:spMkLst>
        </pc:spChg>
      </pc:sldChg>
      <pc:sldChg chg="del">
        <pc:chgData name="Isaac Huertas López" userId="f27d5606ea6cf42b" providerId="LiveId" clId="{7213CF36-BD38-4E5C-9DD3-0F56976270BF}" dt="2023-06-20T16:34:54.585" v="386" actId="47"/>
        <pc:sldMkLst>
          <pc:docMk/>
          <pc:sldMk cId="3685097560" sldId="258"/>
        </pc:sldMkLst>
      </pc:sldChg>
      <pc:sldChg chg="del">
        <pc:chgData name="Isaac Huertas López" userId="f27d5606ea6cf42b" providerId="LiveId" clId="{7213CF36-BD38-4E5C-9DD3-0F56976270BF}" dt="2023-06-20T16:38:06.117" v="457" actId="2696"/>
        <pc:sldMkLst>
          <pc:docMk/>
          <pc:sldMk cId="3964007545" sldId="259"/>
        </pc:sldMkLst>
      </pc:sldChg>
      <pc:sldChg chg="modSp del mod">
        <pc:chgData name="Isaac Huertas López" userId="f27d5606ea6cf42b" providerId="LiveId" clId="{7213CF36-BD38-4E5C-9DD3-0F56976270BF}" dt="2023-06-20T16:48:25.757" v="604" actId="47"/>
        <pc:sldMkLst>
          <pc:docMk/>
          <pc:sldMk cId="2398886619" sldId="260"/>
        </pc:sldMkLst>
        <pc:spChg chg="mod">
          <ac:chgData name="Isaac Huertas López" userId="f27d5606ea6cf42b" providerId="LiveId" clId="{7213CF36-BD38-4E5C-9DD3-0F56976270BF}" dt="2023-06-20T16:44:39.316" v="496" actId="1037"/>
          <ac:spMkLst>
            <pc:docMk/>
            <pc:sldMk cId="2398886619" sldId="260"/>
            <ac:spMk id="8" creationId="{56B0131A-00F3-B67C-3A19-492BB69DE677}"/>
          </ac:spMkLst>
        </pc:spChg>
      </pc:sldChg>
      <pc:sldChg chg="del">
        <pc:chgData name="Isaac Huertas López" userId="f27d5606ea6cf42b" providerId="LiveId" clId="{7213CF36-BD38-4E5C-9DD3-0F56976270BF}" dt="2023-06-20T16:57:27.963" v="743" actId="47"/>
        <pc:sldMkLst>
          <pc:docMk/>
          <pc:sldMk cId="4264133252" sldId="261"/>
        </pc:sldMkLst>
      </pc:sldChg>
      <pc:sldChg chg="modSp del mod">
        <pc:chgData name="Isaac Huertas López" userId="f27d5606ea6cf42b" providerId="LiveId" clId="{7213CF36-BD38-4E5C-9DD3-0F56976270BF}" dt="2023-06-20T17:17:29.847" v="1007" actId="47"/>
        <pc:sldMkLst>
          <pc:docMk/>
          <pc:sldMk cId="1989759863" sldId="262"/>
        </pc:sldMkLst>
        <pc:spChg chg="mod">
          <ac:chgData name="Isaac Huertas López" userId="f27d5606ea6cf42b" providerId="LiveId" clId="{7213CF36-BD38-4E5C-9DD3-0F56976270BF}" dt="2023-06-20T17:12:18.995" v="882" actId="14100"/>
          <ac:spMkLst>
            <pc:docMk/>
            <pc:sldMk cId="1989759863" sldId="262"/>
            <ac:spMk id="7" creationId="{4C990349-AD8F-E7F3-2556-DD9DFF11B174}"/>
          </ac:spMkLst>
        </pc:spChg>
        <pc:picChg chg="mod">
          <ac:chgData name="Isaac Huertas López" userId="f27d5606ea6cf42b" providerId="LiveId" clId="{7213CF36-BD38-4E5C-9DD3-0F56976270BF}" dt="2023-06-20T17:06:51.055" v="804" actId="1076"/>
          <ac:picMkLst>
            <pc:docMk/>
            <pc:sldMk cId="1989759863" sldId="262"/>
            <ac:picMk id="3" creationId="{4A0D3C0B-6C94-E947-CD0A-A61CAC5854CB}"/>
          </ac:picMkLst>
        </pc:picChg>
      </pc:sldChg>
      <pc:sldChg chg="addSp delSp modSp mod">
        <pc:chgData name="Isaac Huertas López" userId="f27d5606ea6cf42b" providerId="LiveId" clId="{7213CF36-BD38-4E5C-9DD3-0F56976270BF}" dt="2023-06-20T17:21:08.056" v="1229" actId="14100"/>
        <pc:sldMkLst>
          <pc:docMk/>
          <pc:sldMk cId="4186430487" sldId="263"/>
        </pc:sldMkLst>
        <pc:spChg chg="add del mod">
          <ac:chgData name="Isaac Huertas López" userId="f27d5606ea6cf42b" providerId="LiveId" clId="{7213CF36-BD38-4E5C-9DD3-0F56976270BF}" dt="2023-06-20T17:18:51.225" v="1048" actId="478"/>
          <ac:spMkLst>
            <pc:docMk/>
            <pc:sldMk cId="4186430487" sldId="263"/>
            <ac:spMk id="2" creationId="{D881C000-F02E-8E6C-63DC-899F4DE5C99A}"/>
          </ac:spMkLst>
        </pc:spChg>
        <pc:spChg chg="mod">
          <ac:chgData name="Isaac Huertas López" userId="f27d5606ea6cf42b" providerId="LiveId" clId="{7213CF36-BD38-4E5C-9DD3-0F56976270BF}" dt="2023-06-20T17:20:14.294" v="1126" actId="1035"/>
          <ac:spMkLst>
            <pc:docMk/>
            <pc:sldMk cId="4186430487" sldId="263"/>
            <ac:spMk id="8" creationId="{CF4738A0-22FC-4E7A-9DC1-E94A31868EA9}"/>
          </ac:spMkLst>
        </pc:spChg>
        <pc:spChg chg="add mod">
          <ac:chgData name="Isaac Huertas López" userId="f27d5606ea6cf42b" providerId="LiveId" clId="{7213CF36-BD38-4E5C-9DD3-0F56976270BF}" dt="2023-06-20T17:19:02.276" v="1049" actId="1076"/>
          <ac:spMkLst>
            <pc:docMk/>
            <pc:sldMk cId="4186430487" sldId="263"/>
            <ac:spMk id="9" creationId="{3FD219F1-DB71-79F1-04C1-1B1BE48F41BC}"/>
          </ac:spMkLst>
        </pc:spChg>
        <pc:spChg chg="mod">
          <ac:chgData name="Isaac Huertas López" userId="f27d5606ea6cf42b" providerId="LiveId" clId="{7213CF36-BD38-4E5C-9DD3-0F56976270BF}" dt="2023-06-20T17:21:08.056" v="1229" actId="14100"/>
          <ac:spMkLst>
            <pc:docMk/>
            <pc:sldMk cId="4186430487" sldId="263"/>
            <ac:spMk id="17" creationId="{EE517E29-B7F5-B873-B521-BA25B79E05CF}"/>
          </ac:spMkLst>
        </pc:spChg>
        <pc:spChg chg="mod">
          <ac:chgData name="Isaac Huertas López" userId="f27d5606ea6cf42b" providerId="LiveId" clId="{7213CF36-BD38-4E5C-9DD3-0F56976270BF}" dt="2023-06-20T17:20:31.556" v="1184" actId="1036"/>
          <ac:spMkLst>
            <pc:docMk/>
            <pc:sldMk cId="4186430487" sldId="263"/>
            <ac:spMk id="20" creationId="{6EC35C86-13B6-7626-F453-1D6DA76E2474}"/>
          </ac:spMkLst>
        </pc:spChg>
        <pc:spChg chg="mod">
          <ac:chgData name="Isaac Huertas López" userId="f27d5606ea6cf42b" providerId="LiveId" clId="{7213CF36-BD38-4E5C-9DD3-0F56976270BF}" dt="2023-06-20T17:20:44.991" v="1227" actId="1036"/>
          <ac:spMkLst>
            <pc:docMk/>
            <pc:sldMk cId="4186430487" sldId="263"/>
            <ac:spMk id="21" creationId="{F0366ACE-DD55-EFD2-19D4-74D366F17F83}"/>
          </ac:spMkLst>
        </pc:spChg>
        <pc:spChg chg="mod">
          <ac:chgData name="Isaac Huertas López" userId="f27d5606ea6cf42b" providerId="LiveId" clId="{7213CF36-BD38-4E5C-9DD3-0F56976270BF}" dt="2023-06-20T17:20:44.991" v="1227" actId="1036"/>
          <ac:spMkLst>
            <pc:docMk/>
            <pc:sldMk cId="4186430487" sldId="263"/>
            <ac:spMk id="23" creationId="{D3272D31-EEFA-E152-8B24-8C9D665F5118}"/>
          </ac:spMkLst>
        </pc:spChg>
        <pc:picChg chg="mod">
          <ac:chgData name="Isaac Huertas López" userId="f27d5606ea6cf42b" providerId="LiveId" clId="{7213CF36-BD38-4E5C-9DD3-0F56976270BF}" dt="2023-06-20T17:20:20.289" v="1142" actId="1035"/>
          <ac:picMkLst>
            <pc:docMk/>
            <pc:sldMk cId="4186430487" sldId="263"/>
            <ac:picMk id="3" creationId="{48D6FBA4-E8BE-0156-442F-2C79BF57F6CF}"/>
          </ac:picMkLst>
        </pc:picChg>
      </pc:sldChg>
      <pc:sldChg chg="del">
        <pc:chgData name="Isaac Huertas López" userId="f27d5606ea6cf42b" providerId="LiveId" clId="{7213CF36-BD38-4E5C-9DD3-0F56976270BF}" dt="2023-06-20T17:50:50.557" v="1504" actId="47"/>
        <pc:sldMkLst>
          <pc:docMk/>
          <pc:sldMk cId="1422892700" sldId="264"/>
        </pc:sldMkLst>
      </pc:sldChg>
      <pc:sldChg chg="modSp del mod">
        <pc:chgData name="Isaac Huertas López" userId="f27d5606ea6cf42b" providerId="LiveId" clId="{7213CF36-BD38-4E5C-9DD3-0F56976270BF}" dt="2023-06-20T18:09:06.598" v="1755" actId="47"/>
        <pc:sldMkLst>
          <pc:docMk/>
          <pc:sldMk cId="15363475" sldId="265"/>
        </pc:sldMkLst>
        <pc:spChg chg="mod">
          <ac:chgData name="Isaac Huertas López" userId="f27d5606ea6cf42b" providerId="LiveId" clId="{7213CF36-BD38-4E5C-9DD3-0F56976270BF}" dt="2023-06-20T17:56:27.047" v="1513" actId="1076"/>
          <ac:spMkLst>
            <pc:docMk/>
            <pc:sldMk cId="15363475" sldId="265"/>
            <ac:spMk id="8" creationId="{D7580DDC-980F-A401-6C6D-3327FE6B9139}"/>
          </ac:spMkLst>
        </pc:spChg>
      </pc:sldChg>
      <pc:sldChg chg="del">
        <pc:chgData name="Isaac Huertas López" userId="f27d5606ea6cf42b" providerId="LiveId" clId="{7213CF36-BD38-4E5C-9DD3-0F56976270BF}" dt="2023-06-20T18:09:22.570" v="1756" actId="47"/>
        <pc:sldMkLst>
          <pc:docMk/>
          <pc:sldMk cId="2569284096" sldId="266"/>
        </pc:sldMkLst>
      </pc:sldChg>
      <pc:sldChg chg="del">
        <pc:chgData name="Isaac Huertas López" userId="f27d5606ea6cf42b" providerId="LiveId" clId="{7213CF36-BD38-4E5C-9DD3-0F56976270BF}" dt="2023-06-20T18:21:55.971" v="1806" actId="47"/>
        <pc:sldMkLst>
          <pc:docMk/>
          <pc:sldMk cId="3442656054" sldId="267"/>
        </pc:sldMkLst>
      </pc:sldChg>
      <pc:sldChg chg="del">
        <pc:chgData name="Isaac Huertas López" userId="f27d5606ea6cf42b" providerId="LiveId" clId="{7213CF36-BD38-4E5C-9DD3-0F56976270BF}" dt="2023-06-20T18:25:51.570" v="1818" actId="47"/>
        <pc:sldMkLst>
          <pc:docMk/>
          <pc:sldMk cId="2880226894" sldId="268"/>
        </pc:sldMkLst>
      </pc:sldChg>
      <pc:sldChg chg="del">
        <pc:chgData name="Isaac Huertas López" userId="f27d5606ea6cf42b" providerId="LiveId" clId="{7213CF36-BD38-4E5C-9DD3-0F56976270BF}" dt="2023-06-20T18:35:19.378" v="1863" actId="47"/>
        <pc:sldMkLst>
          <pc:docMk/>
          <pc:sldMk cId="403290667" sldId="269"/>
        </pc:sldMkLst>
      </pc:sldChg>
      <pc:sldChg chg="del">
        <pc:chgData name="Isaac Huertas López" userId="f27d5606ea6cf42b" providerId="LiveId" clId="{7213CF36-BD38-4E5C-9DD3-0F56976270BF}" dt="2023-06-21T02:43:28.097" v="1901" actId="47"/>
        <pc:sldMkLst>
          <pc:docMk/>
          <pc:sldMk cId="4107286064" sldId="270"/>
        </pc:sldMkLst>
      </pc:sldChg>
      <pc:sldChg chg="modSp del mod">
        <pc:chgData name="Isaac Huertas López" userId="f27d5606ea6cf42b" providerId="LiveId" clId="{7213CF36-BD38-4E5C-9DD3-0F56976270BF}" dt="2023-06-21T02:46:56.035" v="1919" actId="47"/>
        <pc:sldMkLst>
          <pc:docMk/>
          <pc:sldMk cId="1004924497" sldId="271"/>
        </pc:sldMkLst>
        <pc:spChg chg="mod">
          <ac:chgData name="Isaac Huertas López" userId="f27d5606ea6cf42b" providerId="LiveId" clId="{7213CF36-BD38-4E5C-9DD3-0F56976270BF}" dt="2023-06-20T16:25:09.746" v="3" actId="20577"/>
          <ac:spMkLst>
            <pc:docMk/>
            <pc:sldMk cId="1004924497" sldId="271"/>
            <ac:spMk id="8" creationId="{7EB2A20C-FB7C-1EFD-40D8-BD8EB11DB6F6}"/>
          </ac:spMkLst>
        </pc:spChg>
      </pc:sldChg>
      <pc:sldChg chg="del">
        <pc:chgData name="Isaac Huertas López" userId="f27d5606ea6cf42b" providerId="LiveId" clId="{7213CF36-BD38-4E5C-9DD3-0F56976270BF}" dt="2023-06-21T02:48:16.546" v="1929" actId="47"/>
        <pc:sldMkLst>
          <pc:docMk/>
          <pc:sldMk cId="3656297731" sldId="272"/>
        </pc:sldMkLst>
      </pc:sldChg>
      <pc:sldChg chg="del">
        <pc:chgData name="Isaac Huertas López" userId="f27d5606ea6cf42b" providerId="LiveId" clId="{7213CF36-BD38-4E5C-9DD3-0F56976270BF}" dt="2023-06-21T02:50:56.650" v="1960" actId="47"/>
        <pc:sldMkLst>
          <pc:docMk/>
          <pc:sldMk cId="906945864" sldId="273"/>
        </pc:sldMkLst>
      </pc:sldChg>
      <pc:sldChg chg="del">
        <pc:chgData name="Isaac Huertas López" userId="f27d5606ea6cf42b" providerId="LiveId" clId="{7213CF36-BD38-4E5C-9DD3-0F56976270BF}" dt="2023-06-21T02:55:18.101" v="2140" actId="47"/>
        <pc:sldMkLst>
          <pc:docMk/>
          <pc:sldMk cId="2895943459" sldId="274"/>
        </pc:sldMkLst>
      </pc:sldChg>
      <pc:sldChg chg="del">
        <pc:chgData name="Isaac Huertas López" userId="f27d5606ea6cf42b" providerId="LiveId" clId="{7213CF36-BD38-4E5C-9DD3-0F56976270BF}" dt="2023-06-21T02:56:33.605" v="2158" actId="47"/>
        <pc:sldMkLst>
          <pc:docMk/>
          <pc:sldMk cId="1535734208" sldId="275"/>
        </pc:sldMkLst>
      </pc:sldChg>
      <pc:sldChg chg="del">
        <pc:chgData name="Isaac Huertas López" userId="f27d5606ea6cf42b" providerId="LiveId" clId="{7213CF36-BD38-4E5C-9DD3-0F56976270BF}" dt="2023-06-21T02:57:56.993" v="2192" actId="47"/>
        <pc:sldMkLst>
          <pc:docMk/>
          <pc:sldMk cId="2424878134" sldId="276"/>
        </pc:sldMkLst>
      </pc:sldChg>
      <pc:sldChg chg="del">
        <pc:chgData name="Isaac Huertas López" userId="f27d5606ea6cf42b" providerId="LiveId" clId="{7213CF36-BD38-4E5C-9DD3-0F56976270BF}" dt="2023-06-21T03:00:45.350" v="2237" actId="47"/>
        <pc:sldMkLst>
          <pc:docMk/>
          <pc:sldMk cId="2039927551" sldId="277"/>
        </pc:sldMkLst>
      </pc:sldChg>
      <pc:sldChg chg="del">
        <pc:chgData name="Isaac Huertas López" userId="f27d5606ea6cf42b" providerId="LiveId" clId="{7213CF36-BD38-4E5C-9DD3-0F56976270BF}" dt="2023-06-21T03:02:34.410" v="2310" actId="47"/>
        <pc:sldMkLst>
          <pc:docMk/>
          <pc:sldMk cId="467313713" sldId="278"/>
        </pc:sldMkLst>
      </pc:sldChg>
      <pc:sldChg chg="del">
        <pc:chgData name="Isaac Huertas López" userId="f27d5606ea6cf42b" providerId="LiveId" clId="{7213CF36-BD38-4E5C-9DD3-0F56976270BF}" dt="2023-06-21T03:05:18.539" v="2332" actId="47"/>
        <pc:sldMkLst>
          <pc:docMk/>
          <pc:sldMk cId="3147395117" sldId="279"/>
        </pc:sldMkLst>
      </pc:sldChg>
      <pc:sldChg chg="modSp del mod">
        <pc:chgData name="Isaac Huertas López" userId="f27d5606ea6cf42b" providerId="LiveId" clId="{7213CF36-BD38-4E5C-9DD3-0F56976270BF}" dt="2023-06-21T03:07:29.519" v="2362" actId="47"/>
        <pc:sldMkLst>
          <pc:docMk/>
          <pc:sldMk cId="3944723576" sldId="280"/>
        </pc:sldMkLst>
        <pc:spChg chg="mod">
          <ac:chgData name="Isaac Huertas López" userId="f27d5606ea6cf42b" providerId="LiveId" clId="{7213CF36-BD38-4E5C-9DD3-0F56976270BF}" dt="2023-06-21T03:06:48.502" v="2355" actId="1076"/>
          <ac:spMkLst>
            <pc:docMk/>
            <pc:sldMk cId="3944723576" sldId="280"/>
            <ac:spMk id="12" creationId="{05013D6D-294E-3A42-56FE-786A1D2D2C72}"/>
          </ac:spMkLst>
        </pc:spChg>
      </pc:sldChg>
      <pc:sldChg chg="modSp add del mod">
        <pc:chgData name="Isaac Huertas López" userId="f27d5606ea6cf42b" providerId="LiveId" clId="{7213CF36-BD38-4E5C-9DD3-0F56976270BF}" dt="2023-06-21T03:42:14.829" v="2690" actId="47"/>
        <pc:sldMkLst>
          <pc:docMk/>
          <pc:sldMk cId="958078980" sldId="281"/>
        </pc:sldMkLst>
        <pc:spChg chg="mod">
          <ac:chgData name="Isaac Huertas López" userId="f27d5606ea6cf42b" providerId="LiveId" clId="{7213CF36-BD38-4E5C-9DD3-0F56976270BF}" dt="2023-06-21T03:30:53.282" v="2606" actId="1076"/>
          <ac:spMkLst>
            <pc:docMk/>
            <pc:sldMk cId="958078980" sldId="281"/>
            <ac:spMk id="8" creationId="{BDCA3D4C-AA6A-0C1D-0681-A842E5A1B576}"/>
          </ac:spMkLst>
        </pc:spChg>
      </pc:sldChg>
      <pc:sldChg chg="del">
        <pc:chgData name="Isaac Huertas López" userId="f27d5606ea6cf42b" providerId="LiveId" clId="{7213CF36-BD38-4E5C-9DD3-0F56976270BF}" dt="2023-06-21T03:42:21.230" v="2691" actId="47"/>
        <pc:sldMkLst>
          <pc:docMk/>
          <pc:sldMk cId="3347790908" sldId="282"/>
        </pc:sldMkLst>
      </pc:sldChg>
      <pc:sldChg chg="delSp modSp del mod">
        <pc:chgData name="Isaac Huertas López" userId="f27d5606ea6cf42b" providerId="LiveId" clId="{7213CF36-BD38-4E5C-9DD3-0F56976270BF}" dt="2023-06-22T17:47:10.880" v="4204" actId="47"/>
        <pc:sldMkLst>
          <pc:docMk/>
          <pc:sldMk cId="3632974346" sldId="283"/>
        </pc:sldMkLst>
        <pc:spChg chg="del mod">
          <ac:chgData name="Isaac Huertas López" userId="f27d5606ea6cf42b" providerId="LiveId" clId="{7213CF36-BD38-4E5C-9DD3-0F56976270BF}" dt="2023-06-22T17:41:55.820" v="4151" actId="478"/>
          <ac:spMkLst>
            <pc:docMk/>
            <pc:sldMk cId="3632974346" sldId="283"/>
            <ac:spMk id="2" creationId="{1721955E-7FCA-A9C0-9C01-65AA54E483CE}"/>
          </ac:spMkLst>
        </pc:spChg>
      </pc:sldChg>
      <pc:sldChg chg="modSp del mod">
        <pc:chgData name="Isaac Huertas López" userId="f27d5606ea6cf42b" providerId="LiveId" clId="{7213CF36-BD38-4E5C-9DD3-0F56976270BF}" dt="2023-06-21T03:21:36.904" v="2504" actId="47"/>
        <pc:sldMkLst>
          <pc:docMk/>
          <pc:sldMk cId="201204860" sldId="284"/>
        </pc:sldMkLst>
        <pc:spChg chg="mod">
          <ac:chgData name="Isaac Huertas López" userId="f27d5606ea6cf42b" providerId="LiveId" clId="{7213CF36-BD38-4E5C-9DD3-0F56976270BF}" dt="2023-06-21T03:20:41.603" v="2493"/>
          <ac:spMkLst>
            <pc:docMk/>
            <pc:sldMk cId="201204860" sldId="284"/>
            <ac:spMk id="7" creationId="{6925B69F-E0A2-8157-1D2E-282713EA59BC}"/>
          </ac:spMkLst>
        </pc:spChg>
      </pc:sldChg>
      <pc:sldChg chg="del">
        <pc:chgData name="Isaac Huertas López" userId="f27d5606ea6cf42b" providerId="LiveId" clId="{7213CF36-BD38-4E5C-9DD3-0F56976270BF}" dt="2023-06-21T03:24:24.769" v="2557" actId="47"/>
        <pc:sldMkLst>
          <pc:docMk/>
          <pc:sldMk cId="1998981627" sldId="285"/>
        </pc:sldMkLst>
      </pc:sldChg>
      <pc:sldChg chg="del">
        <pc:chgData name="Isaac Huertas López" userId="f27d5606ea6cf42b" providerId="LiveId" clId="{7213CF36-BD38-4E5C-9DD3-0F56976270BF}" dt="2023-06-21T03:26:58.120" v="2584" actId="47"/>
        <pc:sldMkLst>
          <pc:docMk/>
          <pc:sldMk cId="2788623929" sldId="286"/>
        </pc:sldMkLst>
      </pc:sldChg>
      <pc:sldChg chg="del">
        <pc:chgData name="Isaac Huertas López" userId="f27d5606ea6cf42b" providerId="LiveId" clId="{7213CF36-BD38-4E5C-9DD3-0F56976270BF}" dt="2023-06-21T03:12:46.360" v="2390" actId="47"/>
        <pc:sldMkLst>
          <pc:docMk/>
          <pc:sldMk cId="4119606905" sldId="287"/>
        </pc:sldMkLst>
      </pc:sldChg>
      <pc:sldChg chg="del">
        <pc:chgData name="Isaac Huertas López" userId="f27d5606ea6cf42b" providerId="LiveId" clId="{7213CF36-BD38-4E5C-9DD3-0F56976270BF}" dt="2023-06-21T03:15:33.583" v="2433" actId="47"/>
        <pc:sldMkLst>
          <pc:docMk/>
          <pc:sldMk cId="2056068820" sldId="288"/>
        </pc:sldMkLst>
      </pc:sldChg>
      <pc:sldChg chg="del">
        <pc:chgData name="Isaac Huertas López" userId="f27d5606ea6cf42b" providerId="LiveId" clId="{7213CF36-BD38-4E5C-9DD3-0F56976270BF}" dt="2023-06-22T17:41:01.351" v="4149" actId="47"/>
        <pc:sldMkLst>
          <pc:docMk/>
          <pc:sldMk cId="2884627628" sldId="289"/>
        </pc:sldMkLst>
      </pc:sldChg>
      <pc:sldChg chg="del">
        <pc:chgData name="Isaac Huertas López" userId="f27d5606ea6cf42b" providerId="LiveId" clId="{7213CF36-BD38-4E5C-9DD3-0F56976270BF}" dt="2023-06-20T18:09:56.122" v="1758" actId="47"/>
        <pc:sldMkLst>
          <pc:docMk/>
          <pc:sldMk cId="1827075209" sldId="290"/>
        </pc:sldMkLst>
      </pc:sldChg>
      <pc:sldChg chg="del">
        <pc:chgData name="Isaac Huertas López" userId="f27d5606ea6cf42b" providerId="LiveId" clId="{7213CF36-BD38-4E5C-9DD3-0F56976270BF}" dt="2023-06-20T18:09:53.781" v="1757" actId="47"/>
        <pc:sldMkLst>
          <pc:docMk/>
          <pc:sldMk cId="2786613676" sldId="291"/>
        </pc:sldMkLst>
      </pc:sldChg>
      <pc:sldChg chg="del">
        <pc:chgData name="Isaac Huertas López" userId="f27d5606ea6cf42b" providerId="LiveId" clId="{7213CF36-BD38-4E5C-9DD3-0F56976270BF}" dt="2023-06-20T17:39:27.891" v="1400" actId="47"/>
        <pc:sldMkLst>
          <pc:docMk/>
          <pc:sldMk cId="3789018991" sldId="296"/>
        </pc:sldMkLst>
      </pc:sldChg>
      <pc:sldChg chg="del">
        <pc:chgData name="Isaac Huertas López" userId="f27d5606ea6cf42b" providerId="LiveId" clId="{7213CF36-BD38-4E5C-9DD3-0F56976270BF}" dt="2023-06-20T17:44:25.309" v="1421" actId="47"/>
        <pc:sldMkLst>
          <pc:docMk/>
          <pc:sldMk cId="2971187330" sldId="297"/>
        </pc:sldMkLst>
      </pc:sldChg>
      <pc:sldChg chg="del">
        <pc:chgData name="Isaac Huertas López" userId="f27d5606ea6cf42b" providerId="LiveId" clId="{7213CF36-BD38-4E5C-9DD3-0F56976270BF}" dt="2023-06-20T17:48:55.206" v="1482" actId="47"/>
        <pc:sldMkLst>
          <pc:docMk/>
          <pc:sldMk cId="3602286167" sldId="298"/>
        </pc:sldMkLst>
      </pc:sldChg>
      <pc:sldChg chg="modSp del mod">
        <pc:chgData name="Isaac Huertas López" userId="f27d5606ea6cf42b" providerId="LiveId" clId="{7213CF36-BD38-4E5C-9DD3-0F56976270BF}" dt="2023-06-20T17:25:38.900" v="1310" actId="47"/>
        <pc:sldMkLst>
          <pc:docMk/>
          <pc:sldMk cId="1500444605" sldId="299"/>
        </pc:sldMkLst>
        <pc:spChg chg="mod">
          <ac:chgData name="Isaac Huertas López" userId="f27d5606ea6cf42b" providerId="LiveId" clId="{7213CF36-BD38-4E5C-9DD3-0F56976270BF}" dt="2023-06-20T17:23:34.545" v="1286" actId="1076"/>
          <ac:spMkLst>
            <pc:docMk/>
            <pc:sldMk cId="1500444605" sldId="299"/>
            <ac:spMk id="6" creationId="{800D4B6A-8FAE-609B-17EE-850F0A17C401}"/>
          </ac:spMkLst>
        </pc:spChg>
      </pc:sldChg>
      <pc:sldChg chg="modSp add mod">
        <pc:chgData name="Isaac Huertas López" userId="f27d5606ea6cf42b" providerId="LiveId" clId="{7213CF36-BD38-4E5C-9DD3-0F56976270BF}" dt="2023-06-21T16:26:16.759" v="3278" actId="20577"/>
        <pc:sldMkLst>
          <pc:docMk/>
          <pc:sldMk cId="2255363043" sldId="300"/>
        </pc:sldMkLst>
        <pc:spChg chg="mod">
          <ac:chgData name="Isaac Huertas López" userId="f27d5606ea6cf42b" providerId="LiveId" clId="{7213CF36-BD38-4E5C-9DD3-0F56976270BF}" dt="2023-06-20T16:33:11.752" v="226" actId="20577"/>
          <ac:spMkLst>
            <pc:docMk/>
            <pc:sldMk cId="2255363043" sldId="300"/>
            <ac:spMk id="2" creationId="{1D00A6C6-669C-C0DF-CF40-24F23F13C05D}"/>
          </ac:spMkLst>
        </pc:spChg>
        <pc:spChg chg="mod">
          <ac:chgData name="Isaac Huertas López" userId="f27d5606ea6cf42b" providerId="LiveId" clId="{7213CF36-BD38-4E5C-9DD3-0F56976270BF}" dt="2023-06-21T16:26:16.759" v="3278" actId="20577"/>
          <ac:spMkLst>
            <pc:docMk/>
            <pc:sldMk cId="2255363043" sldId="300"/>
            <ac:spMk id="3" creationId="{5F43FC0D-5AF9-6DBF-05C9-DD783C23B318}"/>
          </ac:spMkLst>
        </pc:spChg>
      </pc:sldChg>
      <pc:sldChg chg="modSp add mod">
        <pc:chgData name="Isaac Huertas López" userId="f27d5606ea6cf42b" providerId="LiveId" clId="{7213CF36-BD38-4E5C-9DD3-0F56976270BF}" dt="2023-06-20T16:38:01.591" v="456" actId="207"/>
        <pc:sldMkLst>
          <pc:docMk/>
          <pc:sldMk cId="774473249" sldId="301"/>
        </pc:sldMkLst>
        <pc:spChg chg="mod">
          <ac:chgData name="Isaac Huertas López" userId="f27d5606ea6cf42b" providerId="LiveId" clId="{7213CF36-BD38-4E5C-9DD3-0F56976270BF}" dt="2023-06-20T16:35:38.104" v="407" actId="20577"/>
          <ac:spMkLst>
            <pc:docMk/>
            <pc:sldMk cId="774473249" sldId="301"/>
            <ac:spMk id="2" creationId="{1D00A6C6-669C-C0DF-CF40-24F23F13C05D}"/>
          </ac:spMkLst>
        </pc:spChg>
        <pc:spChg chg="mod">
          <ac:chgData name="Isaac Huertas López" userId="f27d5606ea6cf42b" providerId="LiveId" clId="{7213CF36-BD38-4E5C-9DD3-0F56976270BF}" dt="2023-06-20T16:38:01.591" v="456" actId="207"/>
          <ac:spMkLst>
            <pc:docMk/>
            <pc:sldMk cId="774473249" sldId="301"/>
            <ac:spMk id="3" creationId="{5F43FC0D-5AF9-6DBF-05C9-DD783C23B318}"/>
          </ac:spMkLst>
        </pc:spChg>
      </pc:sldChg>
      <pc:sldChg chg="modSp add mod">
        <pc:chgData name="Isaac Huertas López" userId="f27d5606ea6cf42b" providerId="LiveId" clId="{7213CF36-BD38-4E5C-9DD3-0F56976270BF}" dt="2023-06-22T17:48:17.002" v="4225" actId="12"/>
        <pc:sldMkLst>
          <pc:docMk/>
          <pc:sldMk cId="2996916031" sldId="302"/>
        </pc:sldMkLst>
        <pc:spChg chg="mod">
          <ac:chgData name="Isaac Huertas López" userId="f27d5606ea6cf42b" providerId="LiveId" clId="{7213CF36-BD38-4E5C-9DD3-0F56976270BF}" dt="2023-06-20T16:39:09.752" v="485" actId="20577"/>
          <ac:spMkLst>
            <pc:docMk/>
            <pc:sldMk cId="2996916031" sldId="302"/>
            <ac:spMk id="2" creationId="{1D00A6C6-669C-C0DF-CF40-24F23F13C05D}"/>
          </ac:spMkLst>
        </pc:spChg>
        <pc:spChg chg="mod">
          <ac:chgData name="Isaac Huertas López" userId="f27d5606ea6cf42b" providerId="LiveId" clId="{7213CF36-BD38-4E5C-9DD3-0F56976270BF}" dt="2023-06-22T17:48:17.002" v="4225" actId="12"/>
          <ac:spMkLst>
            <pc:docMk/>
            <pc:sldMk cId="2996916031" sldId="302"/>
            <ac:spMk id="3" creationId="{5F43FC0D-5AF9-6DBF-05C9-DD783C23B318}"/>
          </ac:spMkLst>
        </pc:spChg>
      </pc:sldChg>
      <pc:sldChg chg="new del">
        <pc:chgData name="Isaac Huertas López" userId="f27d5606ea6cf42b" providerId="LiveId" clId="{7213CF36-BD38-4E5C-9DD3-0F56976270BF}" dt="2023-06-20T16:49:53.795" v="608" actId="47"/>
        <pc:sldMkLst>
          <pc:docMk/>
          <pc:sldMk cId="1023896056" sldId="303"/>
        </pc:sldMkLst>
      </pc:sldChg>
      <pc:sldChg chg="addSp delSp modSp add mod ord modClrScheme chgLayout">
        <pc:chgData name="Isaac Huertas López" userId="f27d5606ea6cf42b" providerId="LiveId" clId="{7213CF36-BD38-4E5C-9DD3-0F56976270BF}" dt="2023-06-20T16:56:44.688" v="742" actId="14100"/>
        <pc:sldMkLst>
          <pc:docMk/>
          <pc:sldMk cId="4101071996" sldId="303"/>
        </pc:sldMkLst>
        <pc:spChg chg="mod ord">
          <ac:chgData name="Isaac Huertas López" userId="f27d5606ea6cf42b" providerId="LiveId" clId="{7213CF36-BD38-4E5C-9DD3-0F56976270BF}" dt="2023-06-20T16:50:55.392" v="636" actId="20577"/>
          <ac:spMkLst>
            <pc:docMk/>
            <pc:sldMk cId="4101071996" sldId="303"/>
            <ac:spMk id="2" creationId="{1D00A6C6-669C-C0DF-CF40-24F23F13C05D}"/>
          </ac:spMkLst>
        </pc:spChg>
        <pc:spChg chg="mod ord">
          <ac:chgData name="Isaac Huertas López" userId="f27d5606ea6cf42b" providerId="LiveId" clId="{7213CF36-BD38-4E5C-9DD3-0F56976270BF}" dt="2023-06-20T16:56:44.688" v="742" actId="14100"/>
          <ac:spMkLst>
            <pc:docMk/>
            <pc:sldMk cId="4101071996" sldId="303"/>
            <ac:spMk id="3" creationId="{5F43FC0D-5AF9-6DBF-05C9-DD783C23B318}"/>
          </ac:spMkLst>
        </pc:spChg>
        <pc:spChg chg="add del mod ord">
          <ac:chgData name="Isaac Huertas López" userId="f27d5606ea6cf42b" providerId="LiveId" clId="{7213CF36-BD38-4E5C-9DD3-0F56976270BF}" dt="2023-06-20T16:53:02.752" v="724"/>
          <ac:spMkLst>
            <pc:docMk/>
            <pc:sldMk cId="4101071996" sldId="303"/>
            <ac:spMk id="6" creationId="{C4861511-CBFE-F0EB-01AE-83ABD0BEBEC5}"/>
          </ac:spMkLst>
        </pc:spChg>
        <pc:spChg chg="add del mod">
          <ac:chgData name="Isaac Huertas López" userId="f27d5606ea6cf42b" providerId="LiveId" clId="{7213CF36-BD38-4E5C-9DD3-0F56976270BF}" dt="2023-06-20T16:55:08.289" v="732" actId="931"/>
          <ac:spMkLst>
            <pc:docMk/>
            <pc:sldMk cId="4101071996" sldId="303"/>
            <ac:spMk id="9" creationId="{CC47400A-2200-3D18-AB24-D79D2348D93F}"/>
          </ac:spMkLst>
        </pc:spChg>
        <pc:picChg chg="add del mod">
          <ac:chgData name="Isaac Huertas López" userId="f27d5606ea6cf42b" providerId="LiveId" clId="{7213CF36-BD38-4E5C-9DD3-0F56976270BF}" dt="2023-06-20T16:54:05.355" v="731" actId="478"/>
          <ac:picMkLst>
            <pc:docMk/>
            <pc:sldMk cId="4101071996" sldId="303"/>
            <ac:picMk id="7" creationId="{5B0ABFDC-85E4-14EC-57D5-767081D4849D}"/>
          </ac:picMkLst>
        </pc:picChg>
        <pc:picChg chg="add mod modCrop">
          <ac:chgData name="Isaac Huertas López" userId="f27d5606ea6cf42b" providerId="LiveId" clId="{7213CF36-BD38-4E5C-9DD3-0F56976270BF}" dt="2023-06-20T16:56:30.426" v="741" actId="1076"/>
          <ac:picMkLst>
            <pc:docMk/>
            <pc:sldMk cId="4101071996" sldId="303"/>
            <ac:picMk id="11" creationId="{7BFD0B80-04CA-D8B0-6E8B-08F80C1A384F}"/>
          </ac:picMkLst>
        </pc:picChg>
      </pc:sldChg>
      <pc:sldChg chg="addSp delSp modSp add mod ord modClrScheme chgLayout">
        <pc:chgData name="Isaac Huertas López" userId="f27d5606ea6cf42b" providerId="LiveId" clId="{7213CF36-BD38-4E5C-9DD3-0F56976270BF}" dt="2023-06-20T17:40:46.129" v="1407" actId="113"/>
        <pc:sldMkLst>
          <pc:docMk/>
          <pc:sldMk cId="906510818" sldId="304"/>
        </pc:sldMkLst>
        <pc:spChg chg="mod ord">
          <ac:chgData name="Isaac Huertas López" userId="f27d5606ea6cf42b" providerId="LiveId" clId="{7213CF36-BD38-4E5C-9DD3-0F56976270BF}" dt="2023-06-20T17:00:18.052" v="785" actId="20577"/>
          <ac:spMkLst>
            <pc:docMk/>
            <pc:sldMk cId="906510818" sldId="304"/>
            <ac:spMk id="2" creationId="{1D00A6C6-669C-C0DF-CF40-24F23F13C05D}"/>
          </ac:spMkLst>
        </pc:spChg>
        <pc:spChg chg="mod ord">
          <ac:chgData name="Isaac Huertas López" userId="f27d5606ea6cf42b" providerId="LiveId" clId="{7213CF36-BD38-4E5C-9DD3-0F56976270BF}" dt="2023-06-20T17:40:46.129" v="1407" actId="113"/>
          <ac:spMkLst>
            <pc:docMk/>
            <pc:sldMk cId="906510818" sldId="304"/>
            <ac:spMk id="3" creationId="{5F43FC0D-5AF9-6DBF-05C9-DD783C23B318}"/>
          </ac:spMkLst>
        </pc:spChg>
        <pc:spChg chg="add del mod ord">
          <ac:chgData name="Isaac Huertas López" userId="f27d5606ea6cf42b" providerId="LiveId" clId="{7213CF36-BD38-4E5C-9DD3-0F56976270BF}" dt="2023-06-20T17:00:38.772" v="787"/>
          <ac:spMkLst>
            <pc:docMk/>
            <pc:sldMk cId="906510818" sldId="304"/>
            <ac:spMk id="6" creationId="{9178C1F6-1FDB-C359-5D54-D197E4EE1F50}"/>
          </ac:spMkLst>
        </pc:spChg>
        <pc:spChg chg="add del mod">
          <ac:chgData name="Isaac Huertas López" userId="f27d5606ea6cf42b" providerId="LiveId" clId="{7213CF36-BD38-4E5C-9DD3-0F56976270BF}" dt="2023-06-20T17:02:50.379" v="795" actId="478"/>
          <ac:spMkLst>
            <pc:docMk/>
            <pc:sldMk cId="906510818" sldId="304"/>
            <ac:spMk id="10" creationId="{75578FCC-C00C-1094-2C91-68E7BF7120B5}"/>
          </ac:spMkLst>
        </pc:spChg>
        <pc:picChg chg="add del mod">
          <ac:chgData name="Isaac Huertas López" userId="f27d5606ea6cf42b" providerId="LiveId" clId="{7213CF36-BD38-4E5C-9DD3-0F56976270BF}" dt="2023-06-20T17:01:20.277" v="790" actId="478"/>
          <ac:picMkLst>
            <pc:docMk/>
            <pc:sldMk cId="906510818" sldId="304"/>
            <ac:picMk id="7" creationId="{AD343645-FDA5-88B3-6BC0-C724B94E60B6}"/>
          </ac:picMkLst>
        </pc:picChg>
        <pc:picChg chg="add del mod">
          <ac:chgData name="Isaac Huertas López" userId="f27d5606ea6cf42b" providerId="LiveId" clId="{7213CF36-BD38-4E5C-9DD3-0F56976270BF}" dt="2023-06-20T17:01:50.464" v="794" actId="478"/>
          <ac:picMkLst>
            <pc:docMk/>
            <pc:sldMk cId="906510818" sldId="304"/>
            <ac:picMk id="8" creationId="{784CCF92-13C4-5723-9047-EC63AD7DB944}"/>
          </ac:picMkLst>
        </pc:picChg>
        <pc:picChg chg="add mod">
          <ac:chgData name="Isaac Huertas López" userId="f27d5606ea6cf42b" providerId="LiveId" clId="{7213CF36-BD38-4E5C-9DD3-0F56976270BF}" dt="2023-06-20T17:03:19.475" v="801" actId="1076"/>
          <ac:picMkLst>
            <pc:docMk/>
            <pc:sldMk cId="906510818" sldId="304"/>
            <ac:picMk id="11" creationId="{D77B7E62-912A-AC1C-8D85-D51893DE6AF9}"/>
          </ac:picMkLst>
        </pc:picChg>
      </pc:sldChg>
      <pc:sldChg chg="modSp add mod ord">
        <pc:chgData name="Isaac Huertas López" userId="f27d5606ea6cf42b" providerId="LiveId" clId="{7213CF36-BD38-4E5C-9DD3-0F56976270BF}" dt="2023-06-20T17:24:57.041" v="1309" actId="12"/>
        <pc:sldMkLst>
          <pc:docMk/>
          <pc:sldMk cId="3727720822" sldId="305"/>
        </pc:sldMkLst>
        <pc:spChg chg="mod">
          <ac:chgData name="Isaac Huertas López" userId="f27d5606ea6cf42b" providerId="LiveId" clId="{7213CF36-BD38-4E5C-9DD3-0F56976270BF}" dt="2023-06-20T17:22:40.292" v="1250" actId="20577"/>
          <ac:spMkLst>
            <pc:docMk/>
            <pc:sldMk cId="3727720822" sldId="305"/>
            <ac:spMk id="2" creationId="{1D00A6C6-669C-C0DF-CF40-24F23F13C05D}"/>
          </ac:spMkLst>
        </pc:spChg>
        <pc:spChg chg="mod">
          <ac:chgData name="Isaac Huertas López" userId="f27d5606ea6cf42b" providerId="LiveId" clId="{7213CF36-BD38-4E5C-9DD3-0F56976270BF}" dt="2023-06-20T17:24:57.041" v="1309" actId="12"/>
          <ac:spMkLst>
            <pc:docMk/>
            <pc:sldMk cId="3727720822" sldId="305"/>
            <ac:spMk id="3" creationId="{5F43FC0D-5AF9-6DBF-05C9-DD783C23B318}"/>
          </ac:spMkLst>
        </pc:spChg>
      </pc:sldChg>
      <pc:sldChg chg="addSp delSp modSp add mod ord">
        <pc:chgData name="Isaac Huertas López" userId="f27d5606ea6cf42b" providerId="LiveId" clId="{7213CF36-BD38-4E5C-9DD3-0F56976270BF}" dt="2023-06-20T18:35:44.047" v="1865"/>
        <pc:sldMkLst>
          <pc:docMk/>
          <pc:sldMk cId="1584655146" sldId="306"/>
        </pc:sldMkLst>
        <pc:spChg chg="mod">
          <ac:chgData name="Isaac Huertas López" userId="f27d5606ea6cf42b" providerId="LiveId" clId="{7213CF36-BD38-4E5C-9DD3-0F56976270BF}" dt="2023-06-20T17:35:35.695" v="1346" actId="20577"/>
          <ac:spMkLst>
            <pc:docMk/>
            <pc:sldMk cId="1584655146" sldId="306"/>
            <ac:spMk id="2" creationId="{1D00A6C6-669C-C0DF-CF40-24F23F13C05D}"/>
          </ac:spMkLst>
        </pc:spChg>
        <pc:spChg chg="add del mod">
          <ac:chgData name="Isaac Huertas López" userId="f27d5606ea6cf42b" providerId="LiveId" clId="{7213CF36-BD38-4E5C-9DD3-0F56976270BF}" dt="2023-06-20T17:36:26.589" v="1348" actId="931"/>
          <ac:spMkLst>
            <pc:docMk/>
            <pc:sldMk cId="1584655146" sldId="306"/>
            <ac:spMk id="7" creationId="{DDA71209-E4F9-3488-C0AD-398BBBBE5E01}"/>
          </ac:spMkLst>
        </pc:spChg>
        <pc:spChg chg="add del mod">
          <ac:chgData name="Isaac Huertas López" userId="f27d5606ea6cf42b" providerId="LiveId" clId="{7213CF36-BD38-4E5C-9DD3-0F56976270BF}" dt="2023-06-20T17:37:12.212" v="1355" actId="931"/>
          <ac:spMkLst>
            <pc:docMk/>
            <pc:sldMk cId="1584655146" sldId="306"/>
            <ac:spMk id="12" creationId="{4DA6C299-4027-BD31-6317-ECC973403C2E}"/>
          </ac:spMkLst>
        </pc:spChg>
        <pc:picChg chg="add del mod">
          <ac:chgData name="Isaac Huertas López" userId="f27d5606ea6cf42b" providerId="LiveId" clId="{7213CF36-BD38-4E5C-9DD3-0F56976270BF}" dt="2023-06-20T17:37:03.570" v="1354" actId="478"/>
          <ac:picMkLst>
            <pc:docMk/>
            <pc:sldMk cId="1584655146" sldId="306"/>
            <ac:picMk id="9" creationId="{735C1988-A943-57BE-4827-22337370C6F1}"/>
          </ac:picMkLst>
        </pc:picChg>
        <pc:picChg chg="del">
          <ac:chgData name="Isaac Huertas López" userId="f27d5606ea6cf42b" providerId="LiveId" clId="{7213CF36-BD38-4E5C-9DD3-0F56976270BF}" dt="2023-06-20T17:35:48.809" v="1347" actId="478"/>
          <ac:picMkLst>
            <pc:docMk/>
            <pc:sldMk cId="1584655146" sldId="306"/>
            <ac:picMk id="11" creationId="{7BFD0B80-04CA-D8B0-6E8B-08F80C1A384F}"/>
          </ac:picMkLst>
        </pc:picChg>
        <pc:picChg chg="add mod">
          <ac:chgData name="Isaac Huertas López" userId="f27d5606ea6cf42b" providerId="LiveId" clId="{7213CF36-BD38-4E5C-9DD3-0F56976270BF}" dt="2023-06-20T17:39:10.231" v="1399" actId="14100"/>
          <ac:picMkLst>
            <pc:docMk/>
            <pc:sldMk cId="1584655146" sldId="306"/>
            <ac:picMk id="14" creationId="{E631F8D6-C36A-AE3B-5D32-AD39F0136955}"/>
          </ac:picMkLst>
        </pc:picChg>
      </pc:sldChg>
      <pc:sldChg chg="modSp add mod ord">
        <pc:chgData name="Isaac Huertas López" userId="f27d5606ea6cf42b" providerId="LiveId" clId="{7213CF36-BD38-4E5C-9DD3-0F56976270BF}" dt="2023-06-20T18:35:44.047" v="1865"/>
        <pc:sldMkLst>
          <pc:docMk/>
          <pc:sldMk cId="76719143" sldId="307"/>
        </pc:sldMkLst>
        <pc:spChg chg="mod">
          <ac:chgData name="Isaac Huertas López" userId="f27d5606ea6cf42b" providerId="LiveId" clId="{7213CF36-BD38-4E5C-9DD3-0F56976270BF}" dt="2023-06-20T17:43:54.472" v="1420" actId="108"/>
          <ac:spMkLst>
            <pc:docMk/>
            <pc:sldMk cId="76719143" sldId="307"/>
            <ac:spMk id="3" creationId="{5F43FC0D-5AF9-6DBF-05C9-DD783C23B318}"/>
          </ac:spMkLst>
        </pc:spChg>
      </pc:sldChg>
      <pc:sldChg chg="addSp delSp modSp add mod ord">
        <pc:chgData name="Isaac Huertas López" userId="f27d5606ea6cf42b" providerId="LiveId" clId="{7213CF36-BD38-4E5C-9DD3-0F56976270BF}" dt="2023-06-20T18:35:44.047" v="1865"/>
        <pc:sldMkLst>
          <pc:docMk/>
          <pc:sldMk cId="805656626" sldId="308"/>
        </pc:sldMkLst>
        <pc:spChg chg="mod">
          <ac:chgData name="Isaac Huertas López" userId="f27d5606ea6cf42b" providerId="LiveId" clId="{7213CF36-BD38-4E5C-9DD3-0F56976270BF}" dt="2023-06-20T17:48:45.039" v="1481" actId="20577"/>
          <ac:spMkLst>
            <pc:docMk/>
            <pc:sldMk cId="805656626" sldId="308"/>
            <ac:spMk id="3" creationId="{5F43FC0D-5AF9-6DBF-05C9-DD783C23B318}"/>
          </ac:spMkLst>
        </pc:spChg>
        <pc:spChg chg="add del">
          <ac:chgData name="Isaac Huertas López" userId="f27d5606ea6cf42b" providerId="LiveId" clId="{7213CF36-BD38-4E5C-9DD3-0F56976270BF}" dt="2023-06-20T18:02:08.519" v="1564" actId="22"/>
          <ac:spMkLst>
            <pc:docMk/>
            <pc:sldMk cId="805656626" sldId="308"/>
            <ac:spMk id="7" creationId="{69089E0C-5DE5-04A0-5717-97C2AE1D7FBE}"/>
          </ac:spMkLst>
        </pc:spChg>
      </pc:sldChg>
      <pc:sldChg chg="addSp delSp modSp add mod ord">
        <pc:chgData name="Isaac Huertas López" userId="f27d5606ea6cf42b" providerId="LiveId" clId="{7213CF36-BD38-4E5C-9DD3-0F56976270BF}" dt="2023-06-20T18:20:08.595" v="1800" actId="478"/>
        <pc:sldMkLst>
          <pc:docMk/>
          <pc:sldMk cId="2253444469" sldId="309"/>
        </pc:sldMkLst>
        <pc:spChg chg="mod">
          <ac:chgData name="Isaac Huertas López" userId="f27d5606ea6cf42b" providerId="LiveId" clId="{7213CF36-BD38-4E5C-9DD3-0F56976270BF}" dt="2023-06-20T17:49:30.413" v="1496" actId="20577"/>
          <ac:spMkLst>
            <pc:docMk/>
            <pc:sldMk cId="2253444469" sldId="309"/>
            <ac:spMk id="2" creationId="{1D00A6C6-669C-C0DF-CF40-24F23F13C05D}"/>
          </ac:spMkLst>
        </pc:spChg>
        <pc:spChg chg="add del mod">
          <ac:chgData name="Isaac Huertas López" userId="f27d5606ea6cf42b" providerId="LiveId" clId="{7213CF36-BD38-4E5C-9DD3-0F56976270BF}" dt="2023-06-20T17:50:13.146" v="1498" actId="931"/>
          <ac:spMkLst>
            <pc:docMk/>
            <pc:sldMk cId="2253444469" sldId="309"/>
            <ac:spMk id="7" creationId="{C6F2C04B-F206-D52F-47EE-63F279E6B4A4}"/>
          </ac:spMkLst>
        </pc:spChg>
        <pc:spChg chg="add del mod">
          <ac:chgData name="Isaac Huertas López" userId="f27d5606ea6cf42b" providerId="LiveId" clId="{7213CF36-BD38-4E5C-9DD3-0F56976270BF}" dt="2023-06-20T18:20:08.595" v="1800" actId="478"/>
          <ac:spMkLst>
            <pc:docMk/>
            <pc:sldMk cId="2253444469" sldId="309"/>
            <ac:spMk id="11" creationId="{ABF36EC9-F967-5187-63D6-8F41545F0ED4}"/>
          </ac:spMkLst>
        </pc:spChg>
        <pc:picChg chg="add del mod">
          <ac:chgData name="Isaac Huertas López" userId="f27d5606ea6cf42b" providerId="LiveId" clId="{7213CF36-BD38-4E5C-9DD3-0F56976270BF}" dt="2023-06-20T18:20:08.595" v="1800" actId="478"/>
          <ac:picMkLst>
            <pc:docMk/>
            <pc:sldMk cId="2253444469" sldId="309"/>
            <ac:picMk id="9" creationId="{72D17B59-8C39-08AB-9C88-D03AD489749F}"/>
          </ac:picMkLst>
        </pc:picChg>
        <pc:picChg chg="del">
          <ac:chgData name="Isaac Huertas López" userId="f27d5606ea6cf42b" providerId="LiveId" clId="{7213CF36-BD38-4E5C-9DD3-0F56976270BF}" dt="2023-06-20T17:49:36.329" v="1497" actId="478"/>
          <ac:picMkLst>
            <pc:docMk/>
            <pc:sldMk cId="2253444469" sldId="309"/>
            <ac:picMk id="14" creationId="{E631F8D6-C36A-AE3B-5D32-AD39F0136955}"/>
          </ac:picMkLst>
        </pc:picChg>
      </pc:sldChg>
      <pc:sldChg chg="addSp delSp modSp add mod ord">
        <pc:chgData name="Isaac Huertas López" userId="f27d5606ea6cf42b" providerId="LiveId" clId="{7213CF36-BD38-4E5C-9DD3-0F56976270BF}" dt="2023-06-20T18:00:02.761" v="1562" actId="108"/>
        <pc:sldMkLst>
          <pc:docMk/>
          <pc:sldMk cId="1818118092" sldId="310"/>
        </pc:sldMkLst>
        <pc:spChg chg="mod">
          <ac:chgData name="Isaac Huertas López" userId="f27d5606ea6cf42b" providerId="LiveId" clId="{7213CF36-BD38-4E5C-9DD3-0F56976270BF}" dt="2023-06-20T18:00:02.761" v="1562" actId="108"/>
          <ac:spMkLst>
            <pc:docMk/>
            <pc:sldMk cId="1818118092" sldId="310"/>
            <ac:spMk id="3" creationId="{5F43FC0D-5AF9-6DBF-05C9-DD783C23B318}"/>
          </ac:spMkLst>
        </pc:spChg>
        <pc:picChg chg="add mod">
          <ac:chgData name="Isaac Huertas López" userId="f27d5606ea6cf42b" providerId="LiveId" clId="{7213CF36-BD38-4E5C-9DD3-0F56976270BF}" dt="2023-06-20T17:55:03.657" v="1510" actId="1076"/>
          <ac:picMkLst>
            <pc:docMk/>
            <pc:sldMk cId="1818118092" sldId="310"/>
            <ac:picMk id="6" creationId="{EF49F745-001D-E67D-6CD3-0CBEB27AE545}"/>
          </ac:picMkLst>
        </pc:picChg>
        <pc:picChg chg="del">
          <ac:chgData name="Isaac Huertas López" userId="f27d5606ea6cf42b" providerId="LiveId" clId="{7213CF36-BD38-4E5C-9DD3-0F56976270BF}" dt="2023-06-20T17:54:57.007" v="1508" actId="478"/>
          <ac:picMkLst>
            <pc:docMk/>
            <pc:sldMk cId="1818118092" sldId="310"/>
            <ac:picMk id="11" creationId="{D77B7E62-912A-AC1C-8D85-D51893DE6AF9}"/>
          </ac:picMkLst>
        </pc:picChg>
      </pc:sldChg>
      <pc:sldChg chg="modSp add mod ord">
        <pc:chgData name="Isaac Huertas López" userId="f27d5606ea6cf42b" providerId="LiveId" clId="{7213CF36-BD38-4E5C-9DD3-0F56976270BF}" dt="2023-06-20T18:08:38.613" v="1754" actId="5793"/>
        <pc:sldMkLst>
          <pc:docMk/>
          <pc:sldMk cId="230010849" sldId="311"/>
        </pc:sldMkLst>
        <pc:spChg chg="mod">
          <ac:chgData name="Isaac Huertas López" userId="f27d5606ea6cf42b" providerId="LiveId" clId="{7213CF36-BD38-4E5C-9DD3-0F56976270BF}" dt="2023-06-20T18:08:38.613" v="1754" actId="5793"/>
          <ac:spMkLst>
            <pc:docMk/>
            <pc:sldMk cId="230010849" sldId="311"/>
            <ac:spMk id="3" creationId="{5F43FC0D-5AF9-6DBF-05C9-DD783C23B318}"/>
          </ac:spMkLst>
        </pc:spChg>
      </pc:sldChg>
      <pc:sldChg chg="addSp delSp modSp add mod ord">
        <pc:chgData name="Isaac Huertas López" userId="f27d5606ea6cf42b" providerId="LiveId" clId="{7213CF36-BD38-4E5C-9DD3-0F56976270BF}" dt="2023-06-20T18:21:41.969" v="1805" actId="1076"/>
        <pc:sldMkLst>
          <pc:docMk/>
          <pc:sldMk cId="3135188769" sldId="312"/>
        </pc:sldMkLst>
        <pc:spChg chg="mod">
          <ac:chgData name="Isaac Huertas López" userId="f27d5606ea6cf42b" providerId="LiveId" clId="{7213CF36-BD38-4E5C-9DD3-0F56976270BF}" dt="2023-06-20T18:15:51.269" v="1781" actId="20577"/>
          <ac:spMkLst>
            <pc:docMk/>
            <pc:sldMk cId="3135188769" sldId="312"/>
            <ac:spMk id="2" creationId="{1D00A6C6-669C-C0DF-CF40-24F23F13C05D}"/>
          </ac:spMkLst>
        </pc:spChg>
        <pc:spChg chg="add del mod">
          <ac:chgData name="Isaac Huertas López" userId="f27d5606ea6cf42b" providerId="LiveId" clId="{7213CF36-BD38-4E5C-9DD3-0F56976270BF}" dt="2023-06-20T18:16:11.543" v="1783" actId="931"/>
          <ac:spMkLst>
            <pc:docMk/>
            <pc:sldMk cId="3135188769" sldId="312"/>
            <ac:spMk id="7" creationId="{82D6B2CB-D03C-48A0-DFE9-84A9FF9F4A93}"/>
          </ac:spMkLst>
        </pc:spChg>
        <pc:spChg chg="add del mod">
          <ac:chgData name="Isaac Huertas López" userId="f27d5606ea6cf42b" providerId="LiveId" clId="{7213CF36-BD38-4E5C-9DD3-0F56976270BF}" dt="2023-06-20T18:21:32.461" v="1803" actId="478"/>
          <ac:spMkLst>
            <pc:docMk/>
            <pc:sldMk cId="3135188769" sldId="312"/>
            <ac:spMk id="12" creationId="{662214AE-6910-FE17-3678-0D339D4BAAAC}"/>
          </ac:spMkLst>
        </pc:spChg>
        <pc:picChg chg="del">
          <ac:chgData name="Isaac Huertas López" userId="f27d5606ea6cf42b" providerId="LiveId" clId="{7213CF36-BD38-4E5C-9DD3-0F56976270BF}" dt="2023-06-20T18:15:54.920" v="1782" actId="478"/>
          <ac:picMkLst>
            <pc:docMk/>
            <pc:sldMk cId="3135188769" sldId="312"/>
            <ac:picMk id="9" creationId="{72D17B59-8C39-08AB-9C88-D03AD489749F}"/>
          </ac:picMkLst>
        </pc:picChg>
        <pc:picChg chg="add del mod">
          <ac:chgData name="Isaac Huertas López" userId="f27d5606ea6cf42b" providerId="LiveId" clId="{7213CF36-BD38-4E5C-9DD3-0F56976270BF}" dt="2023-06-20T18:21:25.619" v="1801" actId="478"/>
          <ac:picMkLst>
            <pc:docMk/>
            <pc:sldMk cId="3135188769" sldId="312"/>
            <ac:picMk id="10" creationId="{4DA3FD57-3968-395C-2AEC-8FDFEF33217D}"/>
          </ac:picMkLst>
        </pc:picChg>
        <pc:picChg chg="add mod">
          <ac:chgData name="Isaac Huertas López" userId="f27d5606ea6cf42b" providerId="LiveId" clId="{7213CF36-BD38-4E5C-9DD3-0F56976270BF}" dt="2023-06-20T18:21:41.969" v="1805" actId="1076"/>
          <ac:picMkLst>
            <pc:docMk/>
            <pc:sldMk cId="3135188769" sldId="312"/>
            <ac:picMk id="13" creationId="{7C1B5214-6CB1-B124-8C4D-32BE9A0861CA}"/>
          </ac:picMkLst>
        </pc:picChg>
      </pc:sldChg>
      <pc:sldChg chg="addSp delSp modSp add mod ord">
        <pc:chgData name="Isaac Huertas López" userId="f27d5606ea6cf42b" providerId="LiveId" clId="{7213CF36-BD38-4E5C-9DD3-0F56976270BF}" dt="2023-06-20T18:25:41.056" v="1817" actId="20577"/>
        <pc:sldMkLst>
          <pc:docMk/>
          <pc:sldMk cId="3998419283" sldId="313"/>
        </pc:sldMkLst>
        <pc:spChg chg="mod">
          <ac:chgData name="Isaac Huertas López" userId="f27d5606ea6cf42b" providerId="LiveId" clId="{7213CF36-BD38-4E5C-9DD3-0F56976270BF}" dt="2023-06-20T18:25:41.056" v="1817" actId="20577"/>
          <ac:spMkLst>
            <pc:docMk/>
            <pc:sldMk cId="3998419283" sldId="313"/>
            <ac:spMk id="3" creationId="{5F43FC0D-5AF9-6DBF-05C9-DD783C23B318}"/>
          </ac:spMkLst>
        </pc:spChg>
        <pc:picChg chg="del">
          <ac:chgData name="Isaac Huertas López" userId="f27d5606ea6cf42b" providerId="LiveId" clId="{7213CF36-BD38-4E5C-9DD3-0F56976270BF}" dt="2023-06-20T18:23:51.397" v="1810" actId="478"/>
          <ac:picMkLst>
            <pc:docMk/>
            <pc:sldMk cId="3998419283" sldId="313"/>
            <ac:picMk id="6" creationId="{EF49F745-001D-E67D-6CD3-0CBEB27AE545}"/>
          </ac:picMkLst>
        </pc:picChg>
        <pc:picChg chg="add mod">
          <ac:chgData name="Isaac Huertas López" userId="f27d5606ea6cf42b" providerId="LiveId" clId="{7213CF36-BD38-4E5C-9DD3-0F56976270BF}" dt="2023-06-20T18:23:58.657" v="1812" actId="1076"/>
          <ac:picMkLst>
            <pc:docMk/>
            <pc:sldMk cId="3998419283" sldId="313"/>
            <ac:picMk id="7" creationId="{BC1E5DA0-E76C-0AF0-FCBE-C7A365A5157C}"/>
          </ac:picMkLst>
        </pc:picChg>
      </pc:sldChg>
      <pc:sldChg chg="modSp add mod ord">
        <pc:chgData name="Isaac Huertas López" userId="f27d5606ea6cf42b" providerId="LiveId" clId="{7213CF36-BD38-4E5C-9DD3-0F56976270BF}" dt="2023-06-20T18:35:15.501" v="1862" actId="108"/>
        <pc:sldMkLst>
          <pc:docMk/>
          <pc:sldMk cId="1263117086" sldId="314"/>
        </pc:sldMkLst>
        <pc:spChg chg="mod">
          <ac:chgData name="Isaac Huertas López" userId="f27d5606ea6cf42b" providerId="LiveId" clId="{7213CF36-BD38-4E5C-9DD3-0F56976270BF}" dt="2023-06-20T18:35:15.501" v="1862" actId="108"/>
          <ac:spMkLst>
            <pc:docMk/>
            <pc:sldMk cId="1263117086" sldId="314"/>
            <ac:spMk id="3" creationId="{5F43FC0D-5AF9-6DBF-05C9-DD783C23B318}"/>
          </ac:spMkLst>
        </pc:spChg>
      </pc:sldChg>
      <pc:sldChg chg="addSp delSp modSp add mod ord">
        <pc:chgData name="Isaac Huertas López" userId="f27d5606ea6cf42b" providerId="LiveId" clId="{7213CF36-BD38-4E5C-9DD3-0F56976270BF}" dt="2023-06-22T16:06:25.435" v="3538" actId="1076"/>
        <pc:sldMkLst>
          <pc:docMk/>
          <pc:sldMk cId="3234407968" sldId="315"/>
        </pc:sldMkLst>
        <pc:spChg chg="mod">
          <ac:chgData name="Isaac Huertas López" userId="f27d5606ea6cf42b" providerId="LiveId" clId="{7213CF36-BD38-4E5C-9DD3-0F56976270BF}" dt="2023-06-21T02:40:53.555" v="1892" actId="20577"/>
          <ac:spMkLst>
            <pc:docMk/>
            <pc:sldMk cId="3234407968" sldId="315"/>
            <ac:spMk id="2" creationId="{1D00A6C6-669C-C0DF-CF40-24F23F13C05D}"/>
          </ac:spMkLst>
        </pc:spChg>
        <pc:spChg chg="add del mod">
          <ac:chgData name="Isaac Huertas López" userId="f27d5606ea6cf42b" providerId="LiveId" clId="{7213CF36-BD38-4E5C-9DD3-0F56976270BF}" dt="2023-06-22T16:04:52.080" v="3526" actId="931"/>
          <ac:spMkLst>
            <pc:docMk/>
            <pc:sldMk cId="3234407968" sldId="315"/>
            <ac:spMk id="7" creationId="{7F78FF7A-E68F-E297-562F-2D249318EAE6}"/>
          </ac:spMkLst>
        </pc:spChg>
        <pc:spChg chg="add del mod">
          <ac:chgData name="Isaac Huertas López" userId="f27d5606ea6cf42b" providerId="LiveId" clId="{7213CF36-BD38-4E5C-9DD3-0F56976270BF}" dt="2023-06-21T02:41:56.637" v="1894" actId="931"/>
          <ac:spMkLst>
            <pc:docMk/>
            <pc:sldMk cId="3234407968" sldId="315"/>
            <ac:spMk id="7" creationId="{A8E1A6BE-3DF5-C1D3-5B4F-ED52A2F75529}"/>
          </ac:spMkLst>
        </pc:spChg>
        <pc:spChg chg="add del mod">
          <ac:chgData name="Isaac Huertas López" userId="f27d5606ea6cf42b" providerId="LiveId" clId="{7213CF36-BD38-4E5C-9DD3-0F56976270BF}" dt="2023-06-22T16:05:58.283" v="3533" actId="478"/>
          <ac:spMkLst>
            <pc:docMk/>
            <pc:sldMk cId="3234407968" sldId="315"/>
            <ac:spMk id="12" creationId="{39F17645-684B-B345-61CF-A5DF874EF066}"/>
          </ac:spMkLst>
        </pc:spChg>
        <pc:picChg chg="add del mod">
          <ac:chgData name="Isaac Huertas López" userId="f27d5606ea6cf42b" providerId="LiveId" clId="{7213CF36-BD38-4E5C-9DD3-0F56976270BF}" dt="2023-06-22T16:04:33.717" v="3525" actId="478"/>
          <ac:picMkLst>
            <pc:docMk/>
            <pc:sldMk cId="3234407968" sldId="315"/>
            <ac:picMk id="9" creationId="{5D09054B-0600-2D24-0DC1-1A335FDEA34B}"/>
          </ac:picMkLst>
        </pc:picChg>
        <pc:picChg chg="add del mod">
          <ac:chgData name="Isaac Huertas López" userId="f27d5606ea6cf42b" providerId="LiveId" clId="{7213CF36-BD38-4E5C-9DD3-0F56976270BF}" dt="2023-06-22T16:05:53.862" v="3531" actId="478"/>
          <ac:picMkLst>
            <pc:docMk/>
            <pc:sldMk cId="3234407968" sldId="315"/>
            <ac:picMk id="10" creationId="{5CCB0991-C524-0ADD-E434-442C8D073B80}"/>
          </ac:picMkLst>
        </pc:picChg>
        <pc:picChg chg="del">
          <ac:chgData name="Isaac Huertas López" userId="f27d5606ea6cf42b" providerId="LiveId" clId="{7213CF36-BD38-4E5C-9DD3-0F56976270BF}" dt="2023-06-21T02:41:04.255" v="1893" actId="478"/>
          <ac:picMkLst>
            <pc:docMk/>
            <pc:sldMk cId="3234407968" sldId="315"/>
            <ac:picMk id="14" creationId="{E631F8D6-C36A-AE3B-5D32-AD39F0136955}"/>
          </ac:picMkLst>
        </pc:picChg>
        <pc:picChg chg="add">
          <ac:chgData name="Isaac Huertas López" userId="f27d5606ea6cf42b" providerId="LiveId" clId="{7213CF36-BD38-4E5C-9DD3-0F56976270BF}" dt="2023-06-22T16:05:54.900" v="3532" actId="22"/>
          <ac:picMkLst>
            <pc:docMk/>
            <pc:sldMk cId="3234407968" sldId="315"/>
            <ac:picMk id="14" creationId="{F111F73C-7B08-050E-54D8-8856E77AE357}"/>
          </ac:picMkLst>
        </pc:picChg>
        <pc:picChg chg="add del">
          <ac:chgData name="Isaac Huertas López" userId="f27d5606ea6cf42b" providerId="LiveId" clId="{7213CF36-BD38-4E5C-9DD3-0F56976270BF}" dt="2023-06-22T16:06:00.908" v="3535" actId="478"/>
          <ac:picMkLst>
            <pc:docMk/>
            <pc:sldMk cId="3234407968" sldId="315"/>
            <ac:picMk id="16" creationId="{4A67DC7C-3DFA-7E32-440C-09C47197B241}"/>
          </ac:picMkLst>
        </pc:picChg>
        <pc:picChg chg="add mod">
          <ac:chgData name="Isaac Huertas López" userId="f27d5606ea6cf42b" providerId="LiveId" clId="{7213CF36-BD38-4E5C-9DD3-0F56976270BF}" dt="2023-06-22T16:06:25.435" v="3538" actId="1076"/>
          <ac:picMkLst>
            <pc:docMk/>
            <pc:sldMk cId="3234407968" sldId="315"/>
            <ac:picMk id="18" creationId="{9643E21F-630E-1F38-B36F-45A5748ECE81}"/>
          </ac:picMkLst>
        </pc:picChg>
      </pc:sldChg>
      <pc:sldChg chg="addSp delSp modSp add mod ord">
        <pc:chgData name="Isaac Huertas López" userId="f27d5606ea6cf42b" providerId="LiveId" clId="{7213CF36-BD38-4E5C-9DD3-0F56976270BF}" dt="2023-06-21T03:03:32.937" v="2312"/>
        <pc:sldMkLst>
          <pc:docMk/>
          <pc:sldMk cId="147323594" sldId="316"/>
        </pc:sldMkLst>
        <pc:spChg chg="mod">
          <ac:chgData name="Isaac Huertas López" userId="f27d5606ea6cf42b" providerId="LiveId" clId="{7213CF36-BD38-4E5C-9DD3-0F56976270BF}" dt="2023-06-21T02:46:48.097" v="1918" actId="20577"/>
          <ac:spMkLst>
            <pc:docMk/>
            <pc:sldMk cId="147323594" sldId="316"/>
            <ac:spMk id="3" creationId="{5F43FC0D-5AF9-6DBF-05C9-DD783C23B318}"/>
          </ac:spMkLst>
        </pc:spChg>
        <pc:picChg chg="add mod">
          <ac:chgData name="Isaac Huertas López" userId="f27d5606ea6cf42b" providerId="LiveId" clId="{7213CF36-BD38-4E5C-9DD3-0F56976270BF}" dt="2023-06-21T02:44:22.079" v="1907" actId="1076"/>
          <ac:picMkLst>
            <pc:docMk/>
            <pc:sldMk cId="147323594" sldId="316"/>
            <ac:picMk id="6" creationId="{D02AEF4F-822B-7E9A-F680-EC512E7FAE11}"/>
          </ac:picMkLst>
        </pc:picChg>
        <pc:picChg chg="del">
          <ac:chgData name="Isaac Huertas López" userId="f27d5606ea6cf42b" providerId="LiveId" clId="{7213CF36-BD38-4E5C-9DD3-0F56976270BF}" dt="2023-06-21T02:44:13.769" v="1905" actId="478"/>
          <ac:picMkLst>
            <pc:docMk/>
            <pc:sldMk cId="147323594" sldId="316"/>
            <ac:picMk id="7" creationId="{BC1E5DA0-E76C-0AF0-FCBE-C7A365A5157C}"/>
          </ac:picMkLst>
        </pc:picChg>
      </pc:sldChg>
      <pc:sldChg chg="modSp add mod ord">
        <pc:chgData name="Isaac Huertas López" userId="f27d5606ea6cf42b" providerId="LiveId" clId="{7213CF36-BD38-4E5C-9DD3-0F56976270BF}" dt="2023-06-21T03:03:32.937" v="2312"/>
        <pc:sldMkLst>
          <pc:docMk/>
          <pc:sldMk cId="3536988419" sldId="317"/>
        </pc:sldMkLst>
        <pc:spChg chg="mod">
          <ac:chgData name="Isaac Huertas López" userId="f27d5606ea6cf42b" providerId="LiveId" clId="{7213CF36-BD38-4E5C-9DD3-0F56976270BF}" dt="2023-06-21T02:47:56.120" v="1928" actId="20577"/>
          <ac:spMkLst>
            <pc:docMk/>
            <pc:sldMk cId="3536988419" sldId="317"/>
            <ac:spMk id="3" creationId="{5F43FC0D-5AF9-6DBF-05C9-DD783C23B318}"/>
          </ac:spMkLst>
        </pc:spChg>
      </pc:sldChg>
      <pc:sldChg chg="addSp delSp modSp add mod ord">
        <pc:chgData name="Isaac Huertas López" userId="f27d5606ea6cf42b" providerId="LiveId" clId="{7213CF36-BD38-4E5C-9DD3-0F56976270BF}" dt="2023-06-21T02:50:51.282" v="1959" actId="1076"/>
        <pc:sldMkLst>
          <pc:docMk/>
          <pc:sldMk cId="1289084013" sldId="318"/>
        </pc:sldMkLst>
        <pc:spChg chg="mod">
          <ac:chgData name="Isaac Huertas López" userId="f27d5606ea6cf42b" providerId="LiveId" clId="{7213CF36-BD38-4E5C-9DD3-0F56976270BF}" dt="2023-06-21T02:49:17.673" v="1951" actId="20577"/>
          <ac:spMkLst>
            <pc:docMk/>
            <pc:sldMk cId="1289084013" sldId="318"/>
            <ac:spMk id="2" creationId="{1D00A6C6-669C-C0DF-CF40-24F23F13C05D}"/>
          </ac:spMkLst>
        </pc:spChg>
        <pc:spChg chg="add del mod">
          <ac:chgData name="Isaac Huertas López" userId="f27d5606ea6cf42b" providerId="LiveId" clId="{7213CF36-BD38-4E5C-9DD3-0F56976270BF}" dt="2023-06-21T02:50:08.787" v="1953" actId="931"/>
          <ac:spMkLst>
            <pc:docMk/>
            <pc:sldMk cId="1289084013" sldId="318"/>
            <ac:spMk id="7" creationId="{B3167340-2E5D-82E0-2320-180C3984B48D}"/>
          </ac:spMkLst>
        </pc:spChg>
        <pc:picChg chg="del">
          <ac:chgData name="Isaac Huertas López" userId="f27d5606ea6cf42b" providerId="LiveId" clId="{7213CF36-BD38-4E5C-9DD3-0F56976270BF}" dt="2023-06-21T02:49:37.430" v="1952" actId="478"/>
          <ac:picMkLst>
            <pc:docMk/>
            <pc:sldMk cId="1289084013" sldId="318"/>
            <ac:picMk id="9" creationId="{5D09054B-0600-2D24-0DC1-1A335FDEA34B}"/>
          </ac:picMkLst>
        </pc:picChg>
        <pc:picChg chg="add mod">
          <ac:chgData name="Isaac Huertas López" userId="f27d5606ea6cf42b" providerId="LiveId" clId="{7213CF36-BD38-4E5C-9DD3-0F56976270BF}" dt="2023-06-21T02:50:51.282" v="1959" actId="1076"/>
          <ac:picMkLst>
            <pc:docMk/>
            <pc:sldMk cId="1289084013" sldId="318"/>
            <ac:picMk id="10" creationId="{AF4392DA-9851-4E57-3727-C3C18F701B7F}"/>
          </ac:picMkLst>
        </pc:picChg>
      </pc:sldChg>
      <pc:sldChg chg="addSp delSp modSp add mod ord">
        <pc:chgData name="Isaac Huertas López" userId="f27d5606ea6cf42b" providerId="LiveId" clId="{7213CF36-BD38-4E5C-9DD3-0F56976270BF}" dt="2023-06-21T02:55:13.519" v="2139" actId="20577"/>
        <pc:sldMkLst>
          <pc:docMk/>
          <pc:sldMk cId="3759100598" sldId="319"/>
        </pc:sldMkLst>
        <pc:spChg chg="mod">
          <ac:chgData name="Isaac Huertas López" userId="f27d5606ea6cf42b" providerId="LiveId" clId="{7213CF36-BD38-4E5C-9DD3-0F56976270BF}" dt="2023-06-21T02:55:13.519" v="2139" actId="20577"/>
          <ac:spMkLst>
            <pc:docMk/>
            <pc:sldMk cId="3759100598" sldId="319"/>
            <ac:spMk id="3" creationId="{5F43FC0D-5AF9-6DBF-05C9-DD783C23B318}"/>
          </ac:spMkLst>
        </pc:spChg>
        <pc:picChg chg="del">
          <ac:chgData name="Isaac Huertas López" userId="f27d5606ea6cf42b" providerId="LiveId" clId="{7213CF36-BD38-4E5C-9DD3-0F56976270BF}" dt="2023-06-21T02:53:50.923" v="1968" actId="478"/>
          <ac:picMkLst>
            <pc:docMk/>
            <pc:sldMk cId="3759100598" sldId="319"/>
            <ac:picMk id="6" creationId="{D02AEF4F-822B-7E9A-F680-EC512E7FAE11}"/>
          </ac:picMkLst>
        </pc:picChg>
        <pc:picChg chg="add mod">
          <ac:chgData name="Isaac Huertas López" userId="f27d5606ea6cf42b" providerId="LiveId" clId="{7213CF36-BD38-4E5C-9DD3-0F56976270BF}" dt="2023-06-21T02:53:56.250" v="1970" actId="1076"/>
          <ac:picMkLst>
            <pc:docMk/>
            <pc:sldMk cId="3759100598" sldId="319"/>
            <ac:picMk id="7" creationId="{1F5D6B0A-88ED-BF96-1E25-4A2C8EF2B2D9}"/>
          </ac:picMkLst>
        </pc:picChg>
      </pc:sldChg>
      <pc:sldChg chg="add del">
        <pc:chgData name="Isaac Huertas López" userId="f27d5606ea6cf42b" providerId="LiveId" clId="{7213CF36-BD38-4E5C-9DD3-0F56976270BF}" dt="2023-06-21T02:51:07.750" v="1962"/>
        <pc:sldMkLst>
          <pc:docMk/>
          <pc:sldMk cId="3793640273" sldId="319"/>
        </pc:sldMkLst>
      </pc:sldChg>
      <pc:sldChg chg="modSp add mod ord">
        <pc:chgData name="Isaac Huertas López" userId="f27d5606ea6cf42b" providerId="LiveId" clId="{7213CF36-BD38-4E5C-9DD3-0F56976270BF}" dt="2023-06-21T02:56:28.242" v="2157" actId="108"/>
        <pc:sldMkLst>
          <pc:docMk/>
          <pc:sldMk cId="3527082737" sldId="320"/>
        </pc:sldMkLst>
        <pc:spChg chg="mod">
          <ac:chgData name="Isaac Huertas López" userId="f27d5606ea6cf42b" providerId="LiveId" clId="{7213CF36-BD38-4E5C-9DD3-0F56976270BF}" dt="2023-06-21T02:56:28.242" v="2157" actId="108"/>
          <ac:spMkLst>
            <pc:docMk/>
            <pc:sldMk cId="3527082737" sldId="320"/>
            <ac:spMk id="3" creationId="{5F43FC0D-5AF9-6DBF-05C9-DD783C23B318}"/>
          </ac:spMkLst>
        </pc:spChg>
      </pc:sldChg>
      <pc:sldChg chg="addSp delSp modSp add mod ord">
        <pc:chgData name="Isaac Huertas López" userId="f27d5606ea6cf42b" providerId="LiveId" clId="{7213CF36-BD38-4E5C-9DD3-0F56976270BF}" dt="2023-06-21T02:57:48.816" v="2191" actId="1076"/>
        <pc:sldMkLst>
          <pc:docMk/>
          <pc:sldMk cId="3741909390" sldId="321"/>
        </pc:sldMkLst>
        <pc:spChg chg="mod">
          <ac:chgData name="Isaac Huertas López" userId="f27d5606ea6cf42b" providerId="LiveId" clId="{7213CF36-BD38-4E5C-9DD3-0F56976270BF}" dt="2023-06-21T02:57:07.067" v="2181" actId="20577"/>
          <ac:spMkLst>
            <pc:docMk/>
            <pc:sldMk cId="3741909390" sldId="321"/>
            <ac:spMk id="2" creationId="{1D00A6C6-669C-C0DF-CF40-24F23F13C05D}"/>
          </ac:spMkLst>
        </pc:spChg>
        <pc:spChg chg="add del mod">
          <ac:chgData name="Isaac Huertas López" userId="f27d5606ea6cf42b" providerId="LiveId" clId="{7213CF36-BD38-4E5C-9DD3-0F56976270BF}" dt="2023-06-21T02:57:19.542" v="2183"/>
          <ac:spMkLst>
            <pc:docMk/>
            <pc:sldMk cId="3741909390" sldId="321"/>
            <ac:spMk id="7" creationId="{0EFCD5DA-97DD-DF8E-379A-4FFF5CED7248}"/>
          </ac:spMkLst>
        </pc:spChg>
        <pc:picChg chg="add mod">
          <ac:chgData name="Isaac Huertas López" userId="f27d5606ea6cf42b" providerId="LiveId" clId="{7213CF36-BD38-4E5C-9DD3-0F56976270BF}" dt="2023-06-21T02:57:48.816" v="2191" actId="1076"/>
          <ac:picMkLst>
            <pc:docMk/>
            <pc:sldMk cId="3741909390" sldId="321"/>
            <ac:picMk id="8" creationId="{4FAC3A0E-81B3-7ACD-D320-C7E1D6681EF9}"/>
          </ac:picMkLst>
        </pc:picChg>
        <pc:picChg chg="del">
          <ac:chgData name="Isaac Huertas López" userId="f27d5606ea6cf42b" providerId="LiveId" clId="{7213CF36-BD38-4E5C-9DD3-0F56976270BF}" dt="2023-06-21T02:57:17.535" v="2182" actId="478"/>
          <ac:picMkLst>
            <pc:docMk/>
            <pc:sldMk cId="3741909390" sldId="321"/>
            <ac:picMk id="10" creationId="{AF4392DA-9851-4E57-3727-C3C18F701B7F}"/>
          </ac:picMkLst>
        </pc:picChg>
      </pc:sldChg>
      <pc:sldChg chg="modSp add mod ord">
        <pc:chgData name="Isaac Huertas López" userId="f27d5606ea6cf42b" providerId="LiveId" clId="{7213CF36-BD38-4E5C-9DD3-0F56976270BF}" dt="2023-06-21T03:01:41.484" v="2307" actId="20577"/>
        <pc:sldMkLst>
          <pc:docMk/>
          <pc:sldMk cId="1979623823" sldId="322"/>
        </pc:sldMkLst>
        <pc:spChg chg="mod">
          <ac:chgData name="Isaac Huertas López" userId="f27d5606ea6cf42b" providerId="LiveId" clId="{7213CF36-BD38-4E5C-9DD3-0F56976270BF}" dt="2023-06-21T03:01:41.484" v="2307" actId="20577"/>
          <ac:spMkLst>
            <pc:docMk/>
            <pc:sldMk cId="1979623823" sldId="322"/>
            <ac:spMk id="3" creationId="{5F43FC0D-5AF9-6DBF-05C9-DD783C23B318}"/>
          </ac:spMkLst>
        </pc:spChg>
      </pc:sldChg>
      <pc:sldChg chg="modSp add mod ord">
        <pc:chgData name="Isaac Huertas López" userId="f27d5606ea6cf42b" providerId="LiveId" clId="{7213CF36-BD38-4E5C-9DD3-0F56976270BF}" dt="2023-06-21T03:02:22.673" v="2309" actId="108"/>
        <pc:sldMkLst>
          <pc:docMk/>
          <pc:sldMk cId="107810948" sldId="323"/>
        </pc:sldMkLst>
        <pc:spChg chg="mod">
          <ac:chgData name="Isaac Huertas López" userId="f27d5606ea6cf42b" providerId="LiveId" clId="{7213CF36-BD38-4E5C-9DD3-0F56976270BF}" dt="2023-06-21T03:02:22.673" v="2309" actId="108"/>
          <ac:spMkLst>
            <pc:docMk/>
            <pc:sldMk cId="107810948" sldId="323"/>
            <ac:spMk id="3" creationId="{5F43FC0D-5AF9-6DBF-05C9-DD783C23B318}"/>
          </ac:spMkLst>
        </pc:spChg>
      </pc:sldChg>
      <pc:sldChg chg="addSp delSp modSp add mod ord">
        <pc:chgData name="Isaac Huertas López" userId="f27d5606ea6cf42b" providerId="LiveId" clId="{7213CF36-BD38-4E5C-9DD3-0F56976270BF}" dt="2023-06-21T03:05:08.606" v="2331" actId="1076"/>
        <pc:sldMkLst>
          <pc:docMk/>
          <pc:sldMk cId="3300199081" sldId="324"/>
        </pc:sldMkLst>
        <pc:spChg chg="mod">
          <ac:chgData name="Isaac Huertas López" userId="f27d5606ea6cf42b" providerId="LiveId" clId="{7213CF36-BD38-4E5C-9DD3-0F56976270BF}" dt="2023-06-21T03:04:36.869" v="2325" actId="20577"/>
          <ac:spMkLst>
            <pc:docMk/>
            <pc:sldMk cId="3300199081" sldId="324"/>
            <ac:spMk id="2" creationId="{1D00A6C6-669C-C0DF-CF40-24F23F13C05D}"/>
          </ac:spMkLst>
        </pc:spChg>
        <pc:spChg chg="add del mod">
          <ac:chgData name="Isaac Huertas López" userId="f27d5606ea6cf42b" providerId="LiveId" clId="{7213CF36-BD38-4E5C-9DD3-0F56976270BF}" dt="2023-06-21T03:04:53.282" v="2328" actId="478"/>
          <ac:spMkLst>
            <pc:docMk/>
            <pc:sldMk cId="3300199081" sldId="324"/>
            <ac:spMk id="7" creationId="{C9919F94-7730-2A39-07F0-DDF9520ECCEF}"/>
          </ac:spMkLst>
        </pc:spChg>
        <pc:picChg chg="del">
          <ac:chgData name="Isaac Huertas López" userId="f27d5606ea6cf42b" providerId="LiveId" clId="{7213CF36-BD38-4E5C-9DD3-0F56976270BF}" dt="2023-06-21T03:04:43.065" v="2326" actId="478"/>
          <ac:picMkLst>
            <pc:docMk/>
            <pc:sldMk cId="3300199081" sldId="324"/>
            <ac:picMk id="8" creationId="{4FAC3A0E-81B3-7ACD-D320-C7E1D6681EF9}"/>
          </ac:picMkLst>
        </pc:picChg>
        <pc:picChg chg="add mod">
          <ac:chgData name="Isaac Huertas López" userId="f27d5606ea6cf42b" providerId="LiveId" clId="{7213CF36-BD38-4E5C-9DD3-0F56976270BF}" dt="2023-06-21T03:05:08.606" v="2331" actId="1076"/>
          <ac:picMkLst>
            <pc:docMk/>
            <pc:sldMk cId="3300199081" sldId="324"/>
            <ac:picMk id="9" creationId="{A45FE55F-4CC5-C8B2-B0F9-4DA603B7D540}"/>
          </ac:picMkLst>
        </pc:picChg>
      </pc:sldChg>
      <pc:sldChg chg="modSp add mod ord">
        <pc:chgData name="Isaac Huertas López" userId="f27d5606ea6cf42b" providerId="LiveId" clId="{7213CF36-BD38-4E5C-9DD3-0F56976270BF}" dt="2023-06-21T03:07:22.941" v="2361" actId="12"/>
        <pc:sldMkLst>
          <pc:docMk/>
          <pc:sldMk cId="3122393109" sldId="325"/>
        </pc:sldMkLst>
        <pc:spChg chg="mod">
          <ac:chgData name="Isaac Huertas López" userId="f27d5606ea6cf42b" providerId="LiveId" clId="{7213CF36-BD38-4E5C-9DD3-0F56976270BF}" dt="2023-06-21T03:05:54.906" v="2348" actId="20577"/>
          <ac:spMkLst>
            <pc:docMk/>
            <pc:sldMk cId="3122393109" sldId="325"/>
            <ac:spMk id="2" creationId="{1D00A6C6-669C-C0DF-CF40-24F23F13C05D}"/>
          </ac:spMkLst>
        </pc:spChg>
        <pc:spChg chg="mod">
          <ac:chgData name="Isaac Huertas López" userId="f27d5606ea6cf42b" providerId="LiveId" clId="{7213CF36-BD38-4E5C-9DD3-0F56976270BF}" dt="2023-06-21T03:07:22.941" v="2361" actId="12"/>
          <ac:spMkLst>
            <pc:docMk/>
            <pc:sldMk cId="3122393109" sldId="325"/>
            <ac:spMk id="3" creationId="{5F43FC0D-5AF9-6DBF-05C9-DD783C23B318}"/>
          </ac:spMkLst>
        </pc:spChg>
      </pc:sldChg>
      <pc:sldChg chg="modSp add mod ord">
        <pc:chgData name="Isaac Huertas López" userId="f27d5606ea6cf42b" providerId="LiveId" clId="{7213CF36-BD38-4E5C-9DD3-0F56976270BF}" dt="2023-06-21T17:07:18.379" v="3357" actId="20577"/>
        <pc:sldMkLst>
          <pc:docMk/>
          <pc:sldMk cId="1070772957" sldId="326"/>
        </pc:sldMkLst>
        <pc:spChg chg="mod">
          <ac:chgData name="Isaac Huertas López" userId="f27d5606ea6cf42b" providerId="LiveId" clId="{7213CF36-BD38-4E5C-9DD3-0F56976270BF}" dt="2023-06-21T17:07:18.379" v="3357" actId="20577"/>
          <ac:spMkLst>
            <pc:docMk/>
            <pc:sldMk cId="1070772957" sldId="326"/>
            <ac:spMk id="3" creationId="{5F43FC0D-5AF9-6DBF-05C9-DD783C23B318}"/>
          </ac:spMkLst>
        </pc:spChg>
      </pc:sldChg>
      <pc:sldChg chg="modSp add mod">
        <pc:chgData name="Isaac Huertas López" userId="f27d5606ea6cf42b" providerId="LiveId" clId="{7213CF36-BD38-4E5C-9DD3-0F56976270BF}" dt="2023-06-21T17:14:30.920" v="3462" actId="20577"/>
        <pc:sldMkLst>
          <pc:docMk/>
          <pc:sldMk cId="1188965069" sldId="327"/>
        </pc:sldMkLst>
        <pc:spChg chg="mod">
          <ac:chgData name="Isaac Huertas López" userId="f27d5606ea6cf42b" providerId="LiveId" clId="{7213CF36-BD38-4E5C-9DD3-0F56976270BF}" dt="2023-06-21T03:13:14.412" v="2419" actId="20577"/>
          <ac:spMkLst>
            <pc:docMk/>
            <pc:sldMk cId="1188965069" sldId="327"/>
            <ac:spMk id="2" creationId="{1D00A6C6-669C-C0DF-CF40-24F23F13C05D}"/>
          </ac:spMkLst>
        </pc:spChg>
        <pc:spChg chg="mod">
          <ac:chgData name="Isaac Huertas López" userId="f27d5606ea6cf42b" providerId="LiveId" clId="{7213CF36-BD38-4E5C-9DD3-0F56976270BF}" dt="2023-06-21T17:14:30.920" v="3462" actId="20577"/>
          <ac:spMkLst>
            <pc:docMk/>
            <pc:sldMk cId="1188965069" sldId="327"/>
            <ac:spMk id="3" creationId="{5F43FC0D-5AF9-6DBF-05C9-DD783C23B318}"/>
          </ac:spMkLst>
        </pc:spChg>
      </pc:sldChg>
      <pc:sldChg chg="addSp delSp modSp add del mod ord">
        <pc:chgData name="Isaac Huertas López" userId="f27d5606ea6cf42b" providerId="LiveId" clId="{7213CF36-BD38-4E5C-9DD3-0F56976270BF}" dt="2023-06-21T03:17:25.410" v="2454" actId="47"/>
        <pc:sldMkLst>
          <pc:docMk/>
          <pc:sldMk cId="2236699117" sldId="328"/>
        </pc:sldMkLst>
        <pc:spChg chg="mod">
          <ac:chgData name="Isaac Huertas López" userId="f27d5606ea6cf42b" providerId="LiveId" clId="{7213CF36-BD38-4E5C-9DD3-0F56976270BF}" dt="2023-06-21T03:16:17.519" v="2448" actId="20577"/>
          <ac:spMkLst>
            <pc:docMk/>
            <pc:sldMk cId="2236699117" sldId="328"/>
            <ac:spMk id="2" creationId="{1D00A6C6-669C-C0DF-CF40-24F23F13C05D}"/>
          </ac:spMkLst>
        </pc:spChg>
        <pc:spChg chg="add del mod">
          <ac:chgData name="Isaac Huertas López" userId="f27d5606ea6cf42b" providerId="LiveId" clId="{7213CF36-BD38-4E5C-9DD3-0F56976270BF}" dt="2023-06-21T03:16:49.230" v="2451" actId="478"/>
          <ac:spMkLst>
            <pc:docMk/>
            <pc:sldMk cId="2236699117" sldId="328"/>
            <ac:spMk id="7" creationId="{92AD399A-3C03-B727-32AC-364E144B4CF4}"/>
          </ac:spMkLst>
        </pc:spChg>
        <pc:picChg chg="add mod">
          <ac:chgData name="Isaac Huertas López" userId="f27d5606ea6cf42b" providerId="LiveId" clId="{7213CF36-BD38-4E5C-9DD3-0F56976270BF}" dt="2023-06-21T03:16:59.469" v="2453" actId="1076"/>
          <ac:picMkLst>
            <pc:docMk/>
            <pc:sldMk cId="2236699117" sldId="328"/>
            <ac:picMk id="8" creationId="{4E9751F7-BC9B-5DA2-AF8A-54CCE391239E}"/>
          </ac:picMkLst>
        </pc:picChg>
        <pc:picChg chg="del">
          <ac:chgData name="Isaac Huertas López" userId="f27d5606ea6cf42b" providerId="LiveId" clId="{7213CF36-BD38-4E5C-9DD3-0F56976270BF}" dt="2023-06-21T03:16:44.830" v="2449" actId="478"/>
          <ac:picMkLst>
            <pc:docMk/>
            <pc:sldMk cId="2236699117" sldId="328"/>
            <ac:picMk id="9" creationId="{5D09054B-0600-2D24-0DC1-1A335FDEA34B}"/>
          </ac:picMkLst>
        </pc:picChg>
      </pc:sldChg>
      <pc:sldChg chg="addSp delSp modSp add mod ord">
        <pc:chgData name="Isaac Huertas López" userId="f27d5606ea6cf42b" providerId="LiveId" clId="{7213CF36-BD38-4E5C-9DD3-0F56976270BF}" dt="2023-06-21T03:21:21.064" v="2503" actId="20577"/>
        <pc:sldMkLst>
          <pc:docMk/>
          <pc:sldMk cId="3368621889" sldId="328"/>
        </pc:sldMkLst>
        <pc:spChg chg="mod">
          <ac:chgData name="Isaac Huertas López" userId="f27d5606ea6cf42b" providerId="LiveId" clId="{7213CF36-BD38-4E5C-9DD3-0F56976270BF}" dt="2023-06-21T03:18:01.017" v="2463" actId="20577"/>
          <ac:spMkLst>
            <pc:docMk/>
            <pc:sldMk cId="3368621889" sldId="328"/>
            <ac:spMk id="2" creationId="{1D00A6C6-669C-C0DF-CF40-24F23F13C05D}"/>
          </ac:spMkLst>
        </pc:spChg>
        <pc:spChg chg="mod">
          <ac:chgData name="Isaac Huertas López" userId="f27d5606ea6cf42b" providerId="LiveId" clId="{7213CF36-BD38-4E5C-9DD3-0F56976270BF}" dt="2023-06-21T03:21:21.064" v="2503" actId="20577"/>
          <ac:spMkLst>
            <pc:docMk/>
            <pc:sldMk cId="3368621889" sldId="328"/>
            <ac:spMk id="3" creationId="{5F43FC0D-5AF9-6DBF-05C9-DD783C23B318}"/>
          </ac:spMkLst>
        </pc:spChg>
        <pc:picChg chg="add mod">
          <ac:chgData name="Isaac Huertas López" userId="f27d5606ea6cf42b" providerId="LiveId" clId="{7213CF36-BD38-4E5C-9DD3-0F56976270BF}" dt="2023-06-21T03:18:19.470" v="2466" actId="1076"/>
          <ac:picMkLst>
            <pc:docMk/>
            <pc:sldMk cId="3368621889" sldId="328"/>
            <ac:picMk id="6" creationId="{9B486469-C2CD-37DE-35CA-14290BAF3735}"/>
          </ac:picMkLst>
        </pc:picChg>
        <pc:picChg chg="del">
          <ac:chgData name="Isaac Huertas López" userId="f27d5606ea6cf42b" providerId="LiveId" clId="{7213CF36-BD38-4E5C-9DD3-0F56976270BF}" dt="2023-06-21T03:18:14.564" v="2464" actId="478"/>
          <ac:picMkLst>
            <pc:docMk/>
            <pc:sldMk cId="3368621889" sldId="328"/>
            <ac:picMk id="7" creationId="{1F5D6B0A-88ED-BF96-1E25-4A2C8EF2B2D9}"/>
          </ac:picMkLst>
        </pc:picChg>
      </pc:sldChg>
      <pc:sldChg chg="modSp add del mod">
        <pc:chgData name="Isaac Huertas López" userId="f27d5606ea6cf42b" providerId="LiveId" clId="{7213CF36-BD38-4E5C-9DD3-0F56976270BF}" dt="2023-06-21T03:22:37.186" v="2515"/>
        <pc:sldMkLst>
          <pc:docMk/>
          <pc:sldMk cId="1657482292" sldId="329"/>
        </pc:sldMkLst>
        <pc:spChg chg="mod">
          <ac:chgData name="Isaac Huertas López" userId="f27d5606ea6cf42b" providerId="LiveId" clId="{7213CF36-BD38-4E5C-9DD3-0F56976270BF}" dt="2023-06-21T03:22:35.191" v="2514" actId="20577"/>
          <ac:spMkLst>
            <pc:docMk/>
            <pc:sldMk cId="1657482292" sldId="329"/>
            <ac:spMk id="2" creationId="{1D00A6C6-669C-C0DF-CF40-24F23F13C05D}"/>
          </ac:spMkLst>
        </pc:spChg>
      </pc:sldChg>
      <pc:sldChg chg="addSp delSp modSp add mod">
        <pc:chgData name="Isaac Huertas López" userId="f27d5606ea6cf42b" providerId="LiveId" clId="{7213CF36-BD38-4E5C-9DD3-0F56976270BF}" dt="2023-06-21T03:26:53.828" v="2583" actId="20577"/>
        <pc:sldMkLst>
          <pc:docMk/>
          <pc:sldMk cId="3555793673" sldId="329"/>
        </pc:sldMkLst>
        <pc:spChg chg="mod">
          <ac:chgData name="Isaac Huertas López" userId="f27d5606ea6cf42b" providerId="LiveId" clId="{7213CF36-BD38-4E5C-9DD3-0F56976270BF}" dt="2023-06-21T03:26:53.828" v="2583" actId="20577"/>
          <ac:spMkLst>
            <pc:docMk/>
            <pc:sldMk cId="3555793673" sldId="329"/>
            <ac:spMk id="2" creationId="{1D00A6C6-669C-C0DF-CF40-24F23F13C05D}"/>
          </ac:spMkLst>
        </pc:spChg>
        <pc:spChg chg="del mod">
          <ac:chgData name="Isaac Huertas López" userId="f27d5606ea6cf42b" providerId="LiveId" clId="{7213CF36-BD38-4E5C-9DD3-0F56976270BF}" dt="2023-06-21T03:23:55.726" v="2553" actId="478"/>
          <ac:spMkLst>
            <pc:docMk/>
            <pc:sldMk cId="3555793673" sldId="329"/>
            <ac:spMk id="3" creationId="{5F43FC0D-5AF9-6DBF-05C9-DD783C23B318}"/>
          </ac:spMkLst>
        </pc:spChg>
        <pc:spChg chg="add del mod">
          <ac:chgData name="Isaac Huertas López" userId="f27d5606ea6cf42b" providerId="LiveId" clId="{7213CF36-BD38-4E5C-9DD3-0F56976270BF}" dt="2023-06-21T03:24:00.116" v="2554" actId="478"/>
          <ac:spMkLst>
            <pc:docMk/>
            <pc:sldMk cId="3555793673" sldId="329"/>
            <ac:spMk id="8" creationId="{C373B1D1-70D8-9DCB-AB26-AF9F68E93B93}"/>
          </ac:spMkLst>
        </pc:spChg>
        <pc:spChg chg="add del mod">
          <ac:chgData name="Isaac Huertas López" userId="f27d5606ea6cf42b" providerId="LiveId" clId="{7213CF36-BD38-4E5C-9DD3-0F56976270BF}" dt="2023-06-21T03:26:05.781" v="2579" actId="478"/>
          <ac:spMkLst>
            <pc:docMk/>
            <pc:sldMk cId="3555793673" sldId="329"/>
            <ac:spMk id="12" creationId="{49937EE8-D4FD-76E5-08AF-8E6ECEB1BC24}"/>
          </ac:spMkLst>
        </pc:spChg>
        <pc:spChg chg="add del mod">
          <ac:chgData name="Isaac Huertas López" userId="f27d5606ea6cf42b" providerId="LiveId" clId="{7213CF36-BD38-4E5C-9DD3-0F56976270BF}" dt="2023-06-21T03:26:05.781" v="2579" actId="478"/>
          <ac:spMkLst>
            <pc:docMk/>
            <pc:sldMk cId="3555793673" sldId="329"/>
            <ac:spMk id="13" creationId="{C59F8A66-D351-0954-A203-0FA5A40265BE}"/>
          </ac:spMkLst>
        </pc:spChg>
        <pc:spChg chg="add del mod">
          <ac:chgData name="Isaac Huertas López" userId="f27d5606ea6cf42b" providerId="LiveId" clId="{7213CF36-BD38-4E5C-9DD3-0F56976270BF}" dt="2023-06-21T03:26:05.781" v="2579" actId="478"/>
          <ac:spMkLst>
            <pc:docMk/>
            <pc:sldMk cId="3555793673" sldId="329"/>
            <ac:spMk id="14" creationId="{0E5CFFD5-F75F-368A-D80C-356E2ECE9E5F}"/>
          </ac:spMkLst>
        </pc:spChg>
        <pc:spChg chg="add del mod">
          <ac:chgData name="Isaac Huertas López" userId="f27d5606ea6cf42b" providerId="LiveId" clId="{7213CF36-BD38-4E5C-9DD3-0F56976270BF}" dt="2023-06-21T03:26:05.781" v="2579" actId="478"/>
          <ac:spMkLst>
            <pc:docMk/>
            <pc:sldMk cId="3555793673" sldId="329"/>
            <ac:spMk id="15" creationId="{C35FFB59-0FCA-9FA9-3254-70A0A0F360E2}"/>
          </ac:spMkLst>
        </pc:spChg>
        <pc:spChg chg="add mod">
          <ac:chgData name="Isaac Huertas López" userId="f27d5606ea6cf42b" providerId="LiveId" clId="{7213CF36-BD38-4E5C-9DD3-0F56976270BF}" dt="2023-06-21T03:26:14.742" v="2581" actId="1076"/>
          <ac:spMkLst>
            <pc:docMk/>
            <pc:sldMk cId="3555793673" sldId="329"/>
            <ac:spMk id="19" creationId="{7716F6F4-BC2D-EFE1-2C48-C860ED43BA60}"/>
          </ac:spMkLst>
        </pc:spChg>
        <pc:spChg chg="add mod">
          <ac:chgData name="Isaac Huertas López" userId="f27d5606ea6cf42b" providerId="LiveId" clId="{7213CF36-BD38-4E5C-9DD3-0F56976270BF}" dt="2023-06-21T03:26:14.742" v="2581" actId="1076"/>
          <ac:spMkLst>
            <pc:docMk/>
            <pc:sldMk cId="3555793673" sldId="329"/>
            <ac:spMk id="20" creationId="{2A7865F4-DFAC-A386-B169-B3B74C3F9944}"/>
          </ac:spMkLst>
        </pc:spChg>
        <pc:spChg chg="add mod">
          <ac:chgData name="Isaac Huertas López" userId="f27d5606ea6cf42b" providerId="LiveId" clId="{7213CF36-BD38-4E5C-9DD3-0F56976270BF}" dt="2023-06-21T03:26:14.742" v="2581" actId="1076"/>
          <ac:spMkLst>
            <pc:docMk/>
            <pc:sldMk cId="3555793673" sldId="329"/>
            <ac:spMk id="21" creationId="{0E6A76ED-17A3-5638-D2FE-347E48FC9599}"/>
          </ac:spMkLst>
        </pc:spChg>
        <pc:spChg chg="add mod">
          <ac:chgData name="Isaac Huertas López" userId="f27d5606ea6cf42b" providerId="LiveId" clId="{7213CF36-BD38-4E5C-9DD3-0F56976270BF}" dt="2023-06-21T03:26:14.742" v="2581" actId="1076"/>
          <ac:spMkLst>
            <pc:docMk/>
            <pc:sldMk cId="3555793673" sldId="329"/>
            <ac:spMk id="22" creationId="{CB15E284-9F06-0F33-2A10-219FFC9C0DDC}"/>
          </ac:spMkLst>
        </pc:spChg>
        <pc:picChg chg="del">
          <ac:chgData name="Isaac Huertas López" userId="f27d5606ea6cf42b" providerId="LiveId" clId="{7213CF36-BD38-4E5C-9DD3-0F56976270BF}" dt="2023-06-21T03:23:44.647" v="2550" actId="478"/>
          <ac:picMkLst>
            <pc:docMk/>
            <pc:sldMk cId="3555793673" sldId="329"/>
            <ac:picMk id="6" creationId="{9B486469-C2CD-37DE-35CA-14290BAF3735}"/>
          </ac:picMkLst>
        </pc:picChg>
        <pc:picChg chg="add del mod">
          <ac:chgData name="Isaac Huertas López" userId="f27d5606ea6cf42b" providerId="LiveId" clId="{7213CF36-BD38-4E5C-9DD3-0F56976270BF}" dt="2023-06-21T03:26:05.781" v="2579" actId="478"/>
          <ac:picMkLst>
            <pc:docMk/>
            <pc:sldMk cId="3555793673" sldId="329"/>
            <ac:picMk id="9" creationId="{58DA85BD-2132-F904-D5C9-AC72FC96A6DB}"/>
          </ac:picMkLst>
        </pc:picChg>
        <pc:picChg chg="add del mod">
          <ac:chgData name="Isaac Huertas López" userId="f27d5606ea6cf42b" providerId="LiveId" clId="{7213CF36-BD38-4E5C-9DD3-0F56976270BF}" dt="2023-06-21T03:26:05.781" v="2579" actId="478"/>
          <ac:picMkLst>
            <pc:docMk/>
            <pc:sldMk cId="3555793673" sldId="329"/>
            <ac:picMk id="10" creationId="{6DCBE1C3-59F9-B219-086B-1B769EA7B6DC}"/>
          </ac:picMkLst>
        </pc:picChg>
        <pc:picChg chg="add del mod">
          <ac:chgData name="Isaac Huertas López" userId="f27d5606ea6cf42b" providerId="LiveId" clId="{7213CF36-BD38-4E5C-9DD3-0F56976270BF}" dt="2023-06-21T03:26:05.781" v="2579" actId="478"/>
          <ac:picMkLst>
            <pc:docMk/>
            <pc:sldMk cId="3555793673" sldId="329"/>
            <ac:picMk id="11" creationId="{D76C6A71-6D22-B42B-39F1-97984DA5126D}"/>
          </ac:picMkLst>
        </pc:picChg>
        <pc:picChg chg="add mod">
          <ac:chgData name="Isaac Huertas López" userId="f27d5606ea6cf42b" providerId="LiveId" clId="{7213CF36-BD38-4E5C-9DD3-0F56976270BF}" dt="2023-06-21T03:26:14.742" v="2581" actId="1076"/>
          <ac:picMkLst>
            <pc:docMk/>
            <pc:sldMk cId="3555793673" sldId="329"/>
            <ac:picMk id="16" creationId="{C0EEA9F4-0D1E-FDB1-8F38-B65FB659C0AF}"/>
          </ac:picMkLst>
        </pc:picChg>
        <pc:picChg chg="add mod">
          <ac:chgData name="Isaac Huertas López" userId="f27d5606ea6cf42b" providerId="LiveId" clId="{7213CF36-BD38-4E5C-9DD3-0F56976270BF}" dt="2023-06-21T03:26:14.742" v="2581" actId="1076"/>
          <ac:picMkLst>
            <pc:docMk/>
            <pc:sldMk cId="3555793673" sldId="329"/>
            <ac:picMk id="17" creationId="{4F791F0A-AEFC-25AA-3A53-A1A7954A85FB}"/>
          </ac:picMkLst>
        </pc:picChg>
        <pc:picChg chg="add mod">
          <ac:chgData name="Isaac Huertas López" userId="f27d5606ea6cf42b" providerId="LiveId" clId="{7213CF36-BD38-4E5C-9DD3-0F56976270BF}" dt="2023-06-21T03:26:14.742" v="2581" actId="1076"/>
          <ac:picMkLst>
            <pc:docMk/>
            <pc:sldMk cId="3555793673" sldId="329"/>
            <ac:picMk id="18" creationId="{4C6F432C-1235-5D57-C188-2C554FD638C9}"/>
          </ac:picMkLst>
        </pc:picChg>
      </pc:sldChg>
      <pc:sldChg chg="add ord">
        <pc:chgData name="Isaac Huertas López" userId="f27d5606ea6cf42b" providerId="LiveId" clId="{7213CF36-BD38-4E5C-9DD3-0F56976270BF}" dt="2023-06-21T03:25:44.992" v="2578"/>
        <pc:sldMkLst>
          <pc:docMk/>
          <pc:sldMk cId="2002777739" sldId="330"/>
        </pc:sldMkLst>
      </pc:sldChg>
      <pc:sldChg chg="addSp delSp modSp add mod ord">
        <pc:chgData name="Isaac Huertas López" userId="f27d5606ea6cf42b" providerId="LiveId" clId="{7213CF36-BD38-4E5C-9DD3-0F56976270BF}" dt="2023-06-21T03:35:31.465" v="2645" actId="1076"/>
        <pc:sldMkLst>
          <pc:docMk/>
          <pc:sldMk cId="3497422523" sldId="331"/>
        </pc:sldMkLst>
        <pc:spChg chg="mod">
          <ac:chgData name="Isaac Huertas López" userId="f27d5606ea6cf42b" providerId="LiveId" clId="{7213CF36-BD38-4E5C-9DD3-0F56976270BF}" dt="2023-06-21T03:28:18.189" v="2590" actId="20577"/>
          <ac:spMkLst>
            <pc:docMk/>
            <pc:sldMk cId="3497422523" sldId="331"/>
            <ac:spMk id="2" creationId="{1D00A6C6-669C-C0DF-CF40-24F23F13C05D}"/>
          </ac:spMkLst>
        </pc:spChg>
        <pc:spChg chg="mod">
          <ac:chgData name="Isaac Huertas López" userId="f27d5606ea6cf42b" providerId="LiveId" clId="{7213CF36-BD38-4E5C-9DD3-0F56976270BF}" dt="2023-06-21T03:35:10.347" v="2641" actId="20577"/>
          <ac:spMkLst>
            <pc:docMk/>
            <pc:sldMk cId="3497422523" sldId="331"/>
            <ac:spMk id="3" creationId="{5F43FC0D-5AF9-6DBF-05C9-DD783C23B318}"/>
          </ac:spMkLst>
        </pc:spChg>
        <pc:picChg chg="del">
          <ac:chgData name="Isaac Huertas López" userId="f27d5606ea6cf42b" providerId="LiveId" clId="{7213CF36-BD38-4E5C-9DD3-0F56976270BF}" dt="2023-06-21T03:28:42.653" v="2591" actId="478"/>
          <ac:picMkLst>
            <pc:docMk/>
            <pc:sldMk cId="3497422523" sldId="331"/>
            <ac:picMk id="6" creationId="{D02AEF4F-822B-7E9A-F680-EC512E7FAE11}"/>
          </ac:picMkLst>
        </pc:picChg>
        <pc:picChg chg="add mod">
          <ac:chgData name="Isaac Huertas López" userId="f27d5606ea6cf42b" providerId="LiveId" clId="{7213CF36-BD38-4E5C-9DD3-0F56976270BF}" dt="2023-06-21T03:35:31.465" v="2645" actId="1076"/>
          <ac:picMkLst>
            <pc:docMk/>
            <pc:sldMk cId="3497422523" sldId="331"/>
            <ac:picMk id="7" creationId="{09936FF1-CA24-044C-3CD8-A5D881BF5D54}"/>
          </ac:picMkLst>
        </pc:picChg>
        <pc:picChg chg="add mod">
          <ac:chgData name="Isaac Huertas López" userId="f27d5606ea6cf42b" providerId="LiveId" clId="{7213CF36-BD38-4E5C-9DD3-0F56976270BF}" dt="2023-06-21T03:35:27.625" v="2644" actId="1076"/>
          <ac:picMkLst>
            <pc:docMk/>
            <pc:sldMk cId="3497422523" sldId="331"/>
            <ac:picMk id="8" creationId="{0B35F74D-DAB6-228E-F733-FA0DA0D12A50}"/>
          </ac:picMkLst>
        </pc:picChg>
      </pc:sldChg>
      <pc:sldChg chg="addSp delSp modSp add mod">
        <pc:chgData name="Isaac Huertas López" userId="f27d5606ea6cf42b" providerId="LiveId" clId="{7213CF36-BD38-4E5C-9DD3-0F56976270BF}" dt="2023-06-21T03:39:13.644" v="2670" actId="11"/>
        <pc:sldMkLst>
          <pc:docMk/>
          <pc:sldMk cId="1908341931" sldId="332"/>
        </pc:sldMkLst>
        <pc:spChg chg="mod">
          <ac:chgData name="Isaac Huertas López" userId="f27d5606ea6cf42b" providerId="LiveId" clId="{7213CF36-BD38-4E5C-9DD3-0F56976270BF}" dt="2023-06-21T03:39:13.644" v="2670" actId="11"/>
          <ac:spMkLst>
            <pc:docMk/>
            <pc:sldMk cId="1908341931" sldId="332"/>
            <ac:spMk id="3" creationId="{5F43FC0D-5AF9-6DBF-05C9-DD783C23B318}"/>
          </ac:spMkLst>
        </pc:spChg>
        <pc:picChg chg="add mod">
          <ac:chgData name="Isaac Huertas López" userId="f27d5606ea6cf42b" providerId="LiveId" clId="{7213CF36-BD38-4E5C-9DD3-0F56976270BF}" dt="2023-06-21T03:37:56.266" v="2655" actId="1076"/>
          <ac:picMkLst>
            <pc:docMk/>
            <pc:sldMk cId="1908341931" sldId="332"/>
            <ac:picMk id="6" creationId="{D61C9DDA-FD86-19F1-1C0E-1EF75AAFD817}"/>
          </ac:picMkLst>
        </pc:picChg>
        <pc:picChg chg="del">
          <ac:chgData name="Isaac Huertas López" userId="f27d5606ea6cf42b" providerId="LiveId" clId="{7213CF36-BD38-4E5C-9DD3-0F56976270BF}" dt="2023-06-21T03:37:37.641" v="2652" actId="478"/>
          <ac:picMkLst>
            <pc:docMk/>
            <pc:sldMk cId="1908341931" sldId="332"/>
            <ac:picMk id="7" creationId="{09936FF1-CA24-044C-3CD8-A5D881BF5D54}"/>
          </ac:picMkLst>
        </pc:picChg>
        <pc:picChg chg="del">
          <ac:chgData name="Isaac Huertas López" userId="f27d5606ea6cf42b" providerId="LiveId" clId="{7213CF36-BD38-4E5C-9DD3-0F56976270BF}" dt="2023-06-21T03:37:40.825" v="2653" actId="478"/>
          <ac:picMkLst>
            <pc:docMk/>
            <pc:sldMk cId="1908341931" sldId="332"/>
            <ac:picMk id="8" creationId="{0B35F74D-DAB6-228E-F733-FA0DA0D12A50}"/>
          </ac:picMkLst>
        </pc:picChg>
        <pc:picChg chg="add mod">
          <ac:chgData name="Isaac Huertas López" userId="f27d5606ea6cf42b" providerId="LiveId" clId="{7213CF36-BD38-4E5C-9DD3-0F56976270BF}" dt="2023-06-21T03:38:15.961" v="2657" actId="1076"/>
          <ac:picMkLst>
            <pc:docMk/>
            <pc:sldMk cId="1908341931" sldId="332"/>
            <ac:picMk id="9" creationId="{455185C2-1E61-9BFB-8E54-93406AB78D2E}"/>
          </ac:picMkLst>
        </pc:picChg>
      </pc:sldChg>
      <pc:sldChg chg="addSp delSp modSp add mod">
        <pc:chgData name="Isaac Huertas López" userId="f27d5606ea6cf42b" providerId="LiveId" clId="{7213CF36-BD38-4E5C-9DD3-0F56976270BF}" dt="2023-06-22T17:47:00.298" v="4203" actId="14100"/>
        <pc:sldMkLst>
          <pc:docMk/>
          <pc:sldMk cId="2118244279" sldId="333"/>
        </pc:sldMkLst>
        <pc:spChg chg="mod">
          <ac:chgData name="Isaac Huertas López" userId="f27d5606ea6cf42b" providerId="LiveId" clId="{7213CF36-BD38-4E5C-9DD3-0F56976270BF}" dt="2023-06-21T03:41:22.903" v="2685" actId="14100"/>
          <ac:spMkLst>
            <pc:docMk/>
            <pc:sldMk cId="2118244279" sldId="333"/>
            <ac:spMk id="3" creationId="{5F43FC0D-5AF9-6DBF-05C9-DD783C23B318}"/>
          </ac:spMkLst>
        </pc:spChg>
        <pc:spChg chg="add mod">
          <ac:chgData name="Isaac Huertas López" userId="f27d5606ea6cf42b" providerId="LiveId" clId="{7213CF36-BD38-4E5C-9DD3-0F56976270BF}" dt="2023-06-22T17:47:00.298" v="4203" actId="14100"/>
          <ac:spMkLst>
            <pc:docMk/>
            <pc:sldMk cId="2118244279" sldId="333"/>
            <ac:spMk id="6" creationId="{F12D1236-CEFC-F1C5-03FA-929004D994D9}"/>
          </ac:spMkLst>
        </pc:spChg>
        <pc:picChg chg="del">
          <ac:chgData name="Isaac Huertas López" userId="f27d5606ea6cf42b" providerId="LiveId" clId="{7213CF36-BD38-4E5C-9DD3-0F56976270BF}" dt="2023-06-21T03:41:25.181" v="2686" actId="478"/>
          <ac:picMkLst>
            <pc:docMk/>
            <pc:sldMk cId="2118244279" sldId="333"/>
            <ac:picMk id="6" creationId="{D61C9DDA-FD86-19F1-1C0E-1EF75AAFD817}"/>
          </ac:picMkLst>
        </pc:picChg>
        <pc:picChg chg="add mod">
          <ac:chgData name="Isaac Huertas López" userId="f27d5606ea6cf42b" providerId="LiveId" clId="{7213CF36-BD38-4E5C-9DD3-0F56976270BF}" dt="2023-06-21T03:41:49.641" v="2689" actId="1076"/>
          <ac:picMkLst>
            <pc:docMk/>
            <pc:sldMk cId="2118244279" sldId="333"/>
            <ac:picMk id="7" creationId="{D3BA7EB8-079A-7DA3-E390-4D58411D54FF}"/>
          </ac:picMkLst>
        </pc:picChg>
        <pc:picChg chg="add mod">
          <ac:chgData name="Isaac Huertas López" userId="f27d5606ea6cf42b" providerId="LiveId" clId="{7213CF36-BD38-4E5C-9DD3-0F56976270BF}" dt="2023-06-21T03:41:49.641" v="2689" actId="1076"/>
          <ac:picMkLst>
            <pc:docMk/>
            <pc:sldMk cId="2118244279" sldId="333"/>
            <ac:picMk id="8" creationId="{871625A5-BE13-AEE1-E73C-375B26FC89FE}"/>
          </ac:picMkLst>
        </pc:picChg>
        <pc:picChg chg="del">
          <ac:chgData name="Isaac Huertas López" userId="f27d5606ea6cf42b" providerId="LiveId" clId="{7213CF36-BD38-4E5C-9DD3-0F56976270BF}" dt="2023-06-21T03:41:26.177" v="2687" actId="478"/>
          <ac:picMkLst>
            <pc:docMk/>
            <pc:sldMk cId="2118244279" sldId="333"/>
            <ac:picMk id="9" creationId="{455185C2-1E61-9BFB-8E54-93406AB78D2E}"/>
          </ac:picMkLst>
        </pc:picChg>
        <pc:picChg chg="add mod">
          <ac:chgData name="Isaac Huertas López" userId="f27d5606ea6cf42b" providerId="LiveId" clId="{7213CF36-BD38-4E5C-9DD3-0F56976270BF}" dt="2023-06-21T03:41:49.641" v="2689" actId="1076"/>
          <ac:picMkLst>
            <pc:docMk/>
            <pc:sldMk cId="2118244279" sldId="333"/>
            <ac:picMk id="10" creationId="{C583A398-00AA-17DB-0371-ABF1CF756C3F}"/>
          </ac:picMkLst>
        </pc:picChg>
      </pc:sldChg>
      <pc:sldChg chg="add del ord">
        <pc:chgData name="Isaac Huertas López" userId="f27d5606ea6cf42b" providerId="LiveId" clId="{7213CF36-BD38-4E5C-9DD3-0F56976270BF}" dt="2023-06-22T12:59:42.194" v="3464" actId="47"/>
        <pc:sldMkLst>
          <pc:docMk/>
          <pc:sldMk cId="2703383621" sldId="334"/>
        </pc:sldMkLst>
      </pc:sldChg>
      <pc:sldChg chg="addSp delSp modSp add mod">
        <pc:chgData name="Isaac Huertas López" userId="f27d5606ea6cf42b" providerId="LiveId" clId="{7213CF36-BD38-4E5C-9DD3-0F56976270BF}" dt="2023-06-22T15:57:43.575" v="3524" actId="1076"/>
        <pc:sldMkLst>
          <pc:docMk/>
          <pc:sldMk cId="973137401" sldId="335"/>
        </pc:sldMkLst>
        <pc:spChg chg="mod">
          <ac:chgData name="Isaac Huertas López" userId="f27d5606ea6cf42b" providerId="LiveId" clId="{7213CF36-BD38-4E5C-9DD3-0F56976270BF}" dt="2023-06-22T13:01:37.865" v="3504" actId="20577"/>
          <ac:spMkLst>
            <pc:docMk/>
            <pc:sldMk cId="973137401" sldId="335"/>
            <ac:spMk id="3" creationId="{5F43FC0D-5AF9-6DBF-05C9-DD783C23B318}"/>
          </ac:spMkLst>
        </pc:spChg>
        <pc:picChg chg="add mod">
          <ac:chgData name="Isaac Huertas López" userId="f27d5606ea6cf42b" providerId="LiveId" clId="{7213CF36-BD38-4E5C-9DD3-0F56976270BF}" dt="2023-06-22T13:00:25.064" v="3483" actId="14100"/>
          <ac:picMkLst>
            <pc:docMk/>
            <pc:sldMk cId="973137401" sldId="335"/>
            <ac:picMk id="7" creationId="{CD1A196D-52DA-B568-5AC9-46F1A0041707}"/>
          </ac:picMkLst>
        </pc:picChg>
        <pc:picChg chg="add">
          <ac:chgData name="Isaac Huertas López" userId="f27d5606ea6cf42b" providerId="LiveId" clId="{7213CF36-BD38-4E5C-9DD3-0F56976270BF}" dt="2023-06-22T13:01:01.701" v="3484" actId="22"/>
          <ac:picMkLst>
            <pc:docMk/>
            <pc:sldMk cId="973137401" sldId="335"/>
            <ac:picMk id="9" creationId="{25FFAE71-2134-23F8-A701-8258442FD67F}"/>
          </ac:picMkLst>
        </pc:picChg>
        <pc:picChg chg="add mod">
          <ac:chgData name="Isaac Huertas López" userId="f27d5606ea6cf42b" providerId="LiveId" clId="{7213CF36-BD38-4E5C-9DD3-0F56976270BF}" dt="2023-06-22T13:01:26.388" v="3488" actId="1076"/>
          <ac:picMkLst>
            <pc:docMk/>
            <pc:sldMk cId="973137401" sldId="335"/>
            <ac:picMk id="11" creationId="{2DA49AF4-09EA-2DDF-5703-D75DBB8FF108}"/>
          </ac:picMkLst>
        </pc:picChg>
        <pc:picChg chg="del">
          <ac:chgData name="Isaac Huertas López" userId="f27d5606ea6cf42b" providerId="LiveId" clId="{7213CF36-BD38-4E5C-9DD3-0F56976270BF}" dt="2023-06-22T12:59:57.679" v="3480" actId="478"/>
          <ac:picMkLst>
            <pc:docMk/>
            <pc:sldMk cId="973137401" sldId="335"/>
            <ac:picMk id="13" creationId="{7C1B5214-6CB1-B124-8C4D-32BE9A0861CA}"/>
          </ac:picMkLst>
        </pc:picChg>
        <pc:picChg chg="add del">
          <ac:chgData name="Isaac Huertas López" userId="f27d5606ea6cf42b" providerId="LiveId" clId="{7213CF36-BD38-4E5C-9DD3-0F56976270BF}" dt="2023-06-22T13:03:06.296" v="3506" actId="478"/>
          <ac:picMkLst>
            <pc:docMk/>
            <pc:sldMk cId="973137401" sldId="335"/>
            <ac:picMk id="14" creationId="{093B992A-9F9A-4701-9FE6-D3E324E2CA1B}"/>
          </ac:picMkLst>
        </pc:picChg>
        <pc:picChg chg="add del">
          <ac:chgData name="Isaac Huertas López" userId="f27d5606ea6cf42b" providerId="LiveId" clId="{7213CF36-BD38-4E5C-9DD3-0F56976270BF}" dt="2023-06-22T13:03:10.261" v="3508" actId="478"/>
          <ac:picMkLst>
            <pc:docMk/>
            <pc:sldMk cId="973137401" sldId="335"/>
            <ac:picMk id="16" creationId="{A024286A-DEA0-3584-E8C0-B099055AC684}"/>
          </ac:picMkLst>
        </pc:picChg>
        <pc:picChg chg="add mod">
          <ac:chgData name="Isaac Huertas López" userId="f27d5606ea6cf42b" providerId="LiveId" clId="{7213CF36-BD38-4E5C-9DD3-0F56976270BF}" dt="2023-06-22T15:57:41.155" v="3523" actId="1076"/>
          <ac:picMkLst>
            <pc:docMk/>
            <pc:sldMk cId="973137401" sldId="335"/>
            <ac:picMk id="18" creationId="{7EEA18DA-5459-A3A7-7ECD-5412AC7E7044}"/>
          </ac:picMkLst>
        </pc:picChg>
        <pc:picChg chg="add mod">
          <ac:chgData name="Isaac Huertas López" userId="f27d5606ea6cf42b" providerId="LiveId" clId="{7213CF36-BD38-4E5C-9DD3-0F56976270BF}" dt="2023-06-22T15:57:43.575" v="3524" actId="1076"/>
          <ac:picMkLst>
            <pc:docMk/>
            <pc:sldMk cId="973137401" sldId="335"/>
            <ac:picMk id="20" creationId="{BFCDA070-0CF8-22C3-3AE5-A1A8C60841E4}"/>
          </ac:picMkLst>
        </pc:picChg>
      </pc:sldChg>
      <pc:sldChg chg="addSp delSp modSp add mod ord">
        <pc:chgData name="Isaac Huertas López" userId="f27d5606ea6cf42b" providerId="LiveId" clId="{7213CF36-BD38-4E5C-9DD3-0F56976270BF}" dt="2023-06-22T16:26:02.519" v="3749" actId="1076"/>
        <pc:sldMkLst>
          <pc:docMk/>
          <pc:sldMk cId="567599171" sldId="336"/>
        </pc:sldMkLst>
        <pc:spChg chg="mod">
          <ac:chgData name="Isaac Huertas López" userId="f27d5606ea6cf42b" providerId="LiveId" clId="{7213CF36-BD38-4E5C-9DD3-0F56976270BF}" dt="2023-06-22T16:23:11.366" v="3544"/>
          <ac:spMkLst>
            <pc:docMk/>
            <pc:sldMk cId="567599171" sldId="336"/>
            <ac:spMk id="2" creationId="{1D00A6C6-669C-C0DF-CF40-24F23F13C05D}"/>
          </ac:spMkLst>
        </pc:spChg>
        <pc:spChg chg="add mod">
          <ac:chgData name="Isaac Huertas López" userId="f27d5606ea6cf42b" providerId="LiveId" clId="{7213CF36-BD38-4E5C-9DD3-0F56976270BF}" dt="2023-06-22T16:25:56.382" v="3748" actId="1076"/>
          <ac:spMkLst>
            <pc:docMk/>
            <pc:sldMk cId="567599171" sldId="336"/>
            <ac:spMk id="10" creationId="{DF6CD13C-5762-2A7C-9FE5-2A57E4CBC082}"/>
          </ac:spMkLst>
        </pc:spChg>
        <pc:spChg chg="add mod">
          <ac:chgData name="Isaac Huertas López" userId="f27d5606ea6cf42b" providerId="LiveId" clId="{7213CF36-BD38-4E5C-9DD3-0F56976270BF}" dt="2023-06-22T16:26:02.519" v="3749" actId="1076"/>
          <ac:spMkLst>
            <pc:docMk/>
            <pc:sldMk cId="567599171" sldId="336"/>
            <ac:spMk id="19" creationId="{A2FB0D43-C4EC-155F-26B6-51B0ECFDFE25}"/>
          </ac:spMkLst>
        </pc:spChg>
        <pc:picChg chg="del">
          <ac:chgData name="Isaac Huertas López" userId="f27d5606ea6cf42b" providerId="LiveId" clId="{7213CF36-BD38-4E5C-9DD3-0F56976270BF}" dt="2023-06-22T16:23:13.923" v="3545" actId="478"/>
          <ac:picMkLst>
            <pc:docMk/>
            <pc:sldMk cId="567599171" sldId="336"/>
            <ac:picMk id="7" creationId="{CD1A196D-52DA-B568-5AC9-46F1A0041707}"/>
          </ac:picMkLst>
        </pc:picChg>
        <pc:picChg chg="add mod">
          <ac:chgData name="Isaac Huertas López" userId="f27d5606ea6cf42b" providerId="LiveId" clId="{7213CF36-BD38-4E5C-9DD3-0F56976270BF}" dt="2023-06-22T16:23:40.769" v="3553" actId="1076"/>
          <ac:picMkLst>
            <pc:docMk/>
            <pc:sldMk cId="567599171" sldId="336"/>
            <ac:picMk id="8" creationId="{46EE6463-9D44-816C-4644-E4C47B919ECD}"/>
          </ac:picMkLst>
        </pc:picChg>
        <pc:picChg chg="del">
          <ac:chgData name="Isaac Huertas López" userId="f27d5606ea6cf42b" providerId="LiveId" clId="{7213CF36-BD38-4E5C-9DD3-0F56976270BF}" dt="2023-06-22T16:23:15.241" v="3547" actId="478"/>
          <ac:picMkLst>
            <pc:docMk/>
            <pc:sldMk cId="567599171" sldId="336"/>
            <ac:picMk id="11" creationId="{2DA49AF4-09EA-2DDF-5703-D75DBB8FF108}"/>
          </ac:picMkLst>
        </pc:picChg>
        <pc:picChg chg="add del">
          <ac:chgData name="Isaac Huertas López" userId="f27d5606ea6cf42b" providerId="LiveId" clId="{7213CF36-BD38-4E5C-9DD3-0F56976270BF}" dt="2023-06-22T16:25:07.123" v="3644" actId="478"/>
          <ac:picMkLst>
            <pc:docMk/>
            <pc:sldMk cId="567599171" sldId="336"/>
            <ac:picMk id="13" creationId="{2B92E5D6-B5CD-A5ED-0E6D-716810247478}"/>
          </ac:picMkLst>
        </pc:picChg>
        <pc:picChg chg="add del">
          <ac:chgData name="Isaac Huertas López" userId="f27d5606ea6cf42b" providerId="LiveId" clId="{7213CF36-BD38-4E5C-9DD3-0F56976270BF}" dt="2023-06-22T16:25:11.971" v="3646" actId="478"/>
          <ac:picMkLst>
            <pc:docMk/>
            <pc:sldMk cId="567599171" sldId="336"/>
            <ac:picMk id="15" creationId="{B2FECB9E-3E05-F0FC-9CB4-2302B0CCD204}"/>
          </ac:picMkLst>
        </pc:picChg>
        <pc:picChg chg="add mod">
          <ac:chgData name="Isaac Huertas López" userId="f27d5606ea6cf42b" providerId="LiveId" clId="{7213CF36-BD38-4E5C-9DD3-0F56976270BF}" dt="2023-06-22T16:25:26.582" v="3649" actId="14100"/>
          <ac:picMkLst>
            <pc:docMk/>
            <pc:sldMk cId="567599171" sldId="336"/>
            <ac:picMk id="17" creationId="{C93B0570-8D10-DCA0-C89D-AF62D7FC2DB8}"/>
          </ac:picMkLst>
        </pc:picChg>
        <pc:picChg chg="del">
          <ac:chgData name="Isaac Huertas López" userId="f27d5606ea6cf42b" providerId="LiveId" clId="{7213CF36-BD38-4E5C-9DD3-0F56976270BF}" dt="2023-06-22T16:23:15.956" v="3548" actId="478"/>
          <ac:picMkLst>
            <pc:docMk/>
            <pc:sldMk cId="567599171" sldId="336"/>
            <ac:picMk id="18" creationId="{7EEA18DA-5459-A3A7-7ECD-5412AC7E7044}"/>
          </ac:picMkLst>
        </pc:picChg>
        <pc:picChg chg="del">
          <ac:chgData name="Isaac Huertas López" userId="f27d5606ea6cf42b" providerId="LiveId" clId="{7213CF36-BD38-4E5C-9DD3-0F56976270BF}" dt="2023-06-22T16:23:14.640" v="3546" actId="478"/>
          <ac:picMkLst>
            <pc:docMk/>
            <pc:sldMk cId="567599171" sldId="336"/>
            <ac:picMk id="20" creationId="{BFCDA070-0CF8-22C3-3AE5-A1A8C60841E4}"/>
          </ac:picMkLst>
        </pc:picChg>
      </pc:sldChg>
      <pc:sldChg chg="addSp delSp modSp add mod ord">
        <pc:chgData name="Isaac Huertas López" userId="f27d5606ea6cf42b" providerId="LiveId" clId="{7213CF36-BD38-4E5C-9DD3-0F56976270BF}" dt="2023-06-22T17:38:56.811" v="4106"/>
        <pc:sldMkLst>
          <pc:docMk/>
          <pc:sldMk cId="536858900" sldId="337"/>
        </pc:sldMkLst>
        <pc:spChg chg="mod">
          <ac:chgData name="Isaac Huertas López" userId="f27d5606ea6cf42b" providerId="LiveId" clId="{7213CF36-BD38-4E5C-9DD3-0F56976270BF}" dt="2023-06-22T17:38:56.811" v="4106"/>
          <ac:spMkLst>
            <pc:docMk/>
            <pc:sldMk cId="536858900" sldId="337"/>
            <ac:spMk id="2" creationId="{1D00A6C6-669C-C0DF-CF40-24F23F13C05D}"/>
          </ac:spMkLst>
        </pc:spChg>
        <pc:spChg chg="add mod">
          <ac:chgData name="Isaac Huertas López" userId="f27d5606ea6cf42b" providerId="LiveId" clId="{7213CF36-BD38-4E5C-9DD3-0F56976270BF}" dt="2023-06-22T17:37:21.833" v="3997" actId="1035"/>
          <ac:spMkLst>
            <pc:docMk/>
            <pc:sldMk cId="536858900" sldId="337"/>
            <ac:spMk id="23" creationId="{AD97CF80-E0A9-2E82-9537-F307F75E12D8}"/>
          </ac:spMkLst>
        </pc:spChg>
        <pc:spChg chg="add mod">
          <ac:chgData name="Isaac Huertas López" userId="f27d5606ea6cf42b" providerId="LiveId" clId="{7213CF36-BD38-4E5C-9DD3-0F56976270BF}" dt="2023-06-22T17:37:46.869" v="4030" actId="20577"/>
          <ac:spMkLst>
            <pc:docMk/>
            <pc:sldMk cId="536858900" sldId="337"/>
            <ac:spMk id="24" creationId="{1DA5F2F1-B6BB-F117-7472-E137F5EAAC8C}"/>
          </ac:spMkLst>
        </pc:spChg>
        <pc:spChg chg="add del mod">
          <ac:chgData name="Isaac Huertas López" userId="f27d5606ea6cf42b" providerId="LiveId" clId="{7213CF36-BD38-4E5C-9DD3-0F56976270BF}" dt="2023-06-22T17:38:07.498" v="4049" actId="478"/>
          <ac:spMkLst>
            <pc:docMk/>
            <pc:sldMk cId="536858900" sldId="337"/>
            <ac:spMk id="25" creationId="{2543F89D-1CEB-0883-9CA0-7BE282DF4310}"/>
          </ac:spMkLst>
        </pc:spChg>
        <pc:spChg chg="add mod">
          <ac:chgData name="Isaac Huertas López" userId="f27d5606ea6cf42b" providerId="LiveId" clId="{7213CF36-BD38-4E5C-9DD3-0F56976270BF}" dt="2023-06-22T17:38:33.966" v="4089" actId="20577"/>
          <ac:spMkLst>
            <pc:docMk/>
            <pc:sldMk cId="536858900" sldId="337"/>
            <ac:spMk id="26" creationId="{32BBADB7-3EC6-E266-231B-91AAB73601F1}"/>
          </ac:spMkLst>
        </pc:spChg>
        <pc:picChg chg="del">
          <ac:chgData name="Isaac Huertas López" userId="f27d5606ea6cf42b" providerId="LiveId" clId="{7213CF36-BD38-4E5C-9DD3-0F56976270BF}" dt="2023-06-22T17:32:04.145" v="3798" actId="478"/>
          <ac:picMkLst>
            <pc:docMk/>
            <pc:sldMk cId="536858900" sldId="337"/>
            <ac:picMk id="7" creationId="{CD1A196D-52DA-B568-5AC9-46F1A0041707}"/>
          </ac:picMkLst>
        </pc:picChg>
        <pc:picChg chg="add del">
          <ac:chgData name="Isaac Huertas López" userId="f27d5606ea6cf42b" providerId="LiveId" clId="{7213CF36-BD38-4E5C-9DD3-0F56976270BF}" dt="2023-06-22T17:32:49.082" v="3803" actId="478"/>
          <ac:picMkLst>
            <pc:docMk/>
            <pc:sldMk cId="536858900" sldId="337"/>
            <ac:picMk id="8" creationId="{E539548C-F1A1-B769-67E4-AA4C1DD1489A}"/>
          </ac:picMkLst>
        </pc:picChg>
        <pc:picChg chg="del">
          <ac:chgData name="Isaac Huertas López" userId="f27d5606ea6cf42b" providerId="LiveId" clId="{7213CF36-BD38-4E5C-9DD3-0F56976270BF}" dt="2023-06-22T17:32:08.285" v="3800" actId="478"/>
          <ac:picMkLst>
            <pc:docMk/>
            <pc:sldMk cId="536858900" sldId="337"/>
            <ac:picMk id="11" creationId="{2DA49AF4-09EA-2DDF-5703-D75DBB8FF108}"/>
          </ac:picMkLst>
        </pc:picChg>
        <pc:picChg chg="add del">
          <ac:chgData name="Isaac Huertas López" userId="f27d5606ea6cf42b" providerId="LiveId" clId="{7213CF36-BD38-4E5C-9DD3-0F56976270BF}" dt="2023-06-22T17:32:52.735" v="3805" actId="478"/>
          <ac:picMkLst>
            <pc:docMk/>
            <pc:sldMk cId="536858900" sldId="337"/>
            <ac:picMk id="12" creationId="{BFB31BDE-A2C1-64F3-A5E1-D312D28EFD26}"/>
          </ac:picMkLst>
        </pc:picChg>
        <pc:picChg chg="add mod">
          <ac:chgData name="Isaac Huertas López" userId="f27d5606ea6cf42b" providerId="LiveId" clId="{7213CF36-BD38-4E5C-9DD3-0F56976270BF}" dt="2023-06-22T17:36:26.300" v="3861" actId="1076"/>
          <ac:picMkLst>
            <pc:docMk/>
            <pc:sldMk cId="536858900" sldId="337"/>
            <ac:picMk id="14" creationId="{BB86C205-8B31-87D5-35E4-31333701577E}"/>
          </ac:picMkLst>
        </pc:picChg>
        <pc:picChg chg="add del mod">
          <ac:chgData name="Isaac Huertas López" userId="f27d5606ea6cf42b" providerId="LiveId" clId="{7213CF36-BD38-4E5C-9DD3-0F56976270BF}" dt="2023-06-22T17:34:21.257" v="3812" actId="478"/>
          <ac:picMkLst>
            <pc:docMk/>
            <pc:sldMk cId="536858900" sldId="337"/>
            <ac:picMk id="16" creationId="{4EDB983F-7C62-D57E-10C4-B72ACDB25171}"/>
          </ac:picMkLst>
        </pc:picChg>
        <pc:picChg chg="del">
          <ac:chgData name="Isaac Huertas López" userId="f27d5606ea6cf42b" providerId="LiveId" clId="{7213CF36-BD38-4E5C-9DD3-0F56976270BF}" dt="2023-06-22T17:32:10.192" v="3801" actId="478"/>
          <ac:picMkLst>
            <pc:docMk/>
            <pc:sldMk cId="536858900" sldId="337"/>
            <ac:picMk id="18" creationId="{7EEA18DA-5459-A3A7-7ECD-5412AC7E7044}"/>
          </ac:picMkLst>
        </pc:picChg>
        <pc:picChg chg="add mod">
          <ac:chgData name="Isaac Huertas López" userId="f27d5606ea6cf42b" providerId="LiveId" clId="{7213CF36-BD38-4E5C-9DD3-0F56976270BF}" dt="2023-06-22T17:36:20.534" v="3860" actId="1035"/>
          <ac:picMkLst>
            <pc:docMk/>
            <pc:sldMk cId="536858900" sldId="337"/>
            <ac:picMk id="19" creationId="{924CE497-FD0D-CB02-B365-721FCBE07148}"/>
          </ac:picMkLst>
        </pc:picChg>
        <pc:picChg chg="del">
          <ac:chgData name="Isaac Huertas López" userId="f27d5606ea6cf42b" providerId="LiveId" clId="{7213CF36-BD38-4E5C-9DD3-0F56976270BF}" dt="2023-06-22T17:32:06.167" v="3799" actId="478"/>
          <ac:picMkLst>
            <pc:docMk/>
            <pc:sldMk cId="536858900" sldId="337"/>
            <ac:picMk id="20" creationId="{BFCDA070-0CF8-22C3-3AE5-A1A8C60841E4}"/>
          </ac:picMkLst>
        </pc:picChg>
        <pc:picChg chg="add mod">
          <ac:chgData name="Isaac Huertas López" userId="f27d5606ea6cf42b" providerId="LiveId" clId="{7213CF36-BD38-4E5C-9DD3-0F56976270BF}" dt="2023-06-22T17:36:11.239" v="3818" actId="1076"/>
          <ac:picMkLst>
            <pc:docMk/>
            <pc:sldMk cId="536858900" sldId="337"/>
            <ac:picMk id="22" creationId="{A432D62B-C3A3-7FC1-2F22-7C4C114D2C86}"/>
          </ac:picMkLst>
        </pc:picChg>
      </pc:sldChg>
      <pc:sldChg chg="delSp modSp add mod ord">
        <pc:chgData name="Isaac Huertas López" userId="f27d5606ea6cf42b" providerId="LiveId" clId="{7213CF36-BD38-4E5C-9DD3-0F56976270BF}" dt="2023-06-22T17:40:56.510" v="4148" actId="1076"/>
        <pc:sldMkLst>
          <pc:docMk/>
          <pc:sldMk cId="2079825165" sldId="338"/>
        </pc:sldMkLst>
        <pc:spChg chg="mod">
          <ac:chgData name="Isaac Huertas López" userId="f27d5606ea6cf42b" providerId="LiveId" clId="{7213CF36-BD38-4E5C-9DD3-0F56976270BF}" dt="2023-06-22T17:40:56.510" v="4148" actId="1076"/>
          <ac:spMkLst>
            <pc:docMk/>
            <pc:sldMk cId="2079825165" sldId="338"/>
            <ac:spMk id="2" creationId="{1D00A6C6-669C-C0DF-CF40-24F23F13C05D}"/>
          </ac:spMkLst>
        </pc:spChg>
        <pc:spChg chg="del mod">
          <ac:chgData name="Isaac Huertas López" userId="f27d5606ea6cf42b" providerId="LiveId" clId="{7213CF36-BD38-4E5C-9DD3-0F56976270BF}" dt="2023-06-22T17:40:28.518" v="4115" actId="478"/>
          <ac:spMkLst>
            <pc:docMk/>
            <pc:sldMk cId="2079825165" sldId="338"/>
            <ac:spMk id="3" creationId="{5F43FC0D-5AF9-6DBF-05C9-DD783C23B31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0CEE-E4AA-8045-8355-E002ABFD9F6F}" type="datetimeFigureOut">
              <a:rPr lang="es-ES" smtClean="0"/>
              <a:t>22/6/23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EABCB-F298-5046-A895-3867E77FE0A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076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7448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6088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2934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126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974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892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541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258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9317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372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1574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229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0605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78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9364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1736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85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76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991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945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937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4202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0769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507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1579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159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832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2013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7069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960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606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0609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7585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47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6716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168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670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49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5164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14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ABCB-F298-5046-A895-3867E77FE0A7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70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3933E-9C9F-7515-B427-90663FED4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EBB81A-F0F9-DC22-16F5-DAAE00487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539712-DA41-9D5B-AC07-3101FE11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9D2CBD-A5AB-BE49-44A5-28F521DC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B7FE63-4D1D-3A09-EC11-91E280F9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6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465CF-EF4A-BF24-4693-F6213A79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55B5D7-4493-7FE4-F9B5-08DA5D7AC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B64652-8C4F-1124-5975-342A086A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375A52-D637-23F3-3779-EDD6E2CB9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2ACBB8-6BBF-0F73-2C86-C31EBADF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573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21D92BE-AAD1-2B4F-FEC0-687FB28B2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7EA239-4D8F-ACEA-1E09-78B1849BB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1D0E05-AA8C-C5E8-63D6-83F0B1EE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18D1EF-9A57-1504-639F-5BD225361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76974C-A939-7868-FE96-89D18B4F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028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8EA5D-2D59-00EA-76C5-38EF9206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84F438-70BC-4E51-680C-990FFF378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6BE472-B8B5-630C-FFDF-4A19A5CA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348A16-5506-82CE-A4DA-A06E22C2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B91422-A07B-3881-C4BC-40D0F97D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217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14C9B-9F61-5865-7396-2C150E2A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62DAEF-BD04-C74D-8A3A-029EF6D78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A2CAC4-D90A-98AA-ABDE-00F61FD7D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F2875A-A403-52C8-6339-D62F03F6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6A766D-4FC0-6E77-CDF8-EBE27D74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73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45CEA-E2F7-FBAF-D973-146EA550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AE0FE3-FE70-FACD-D3C6-54AA2F70F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B9BBB1-8CC0-75BB-D9BC-5397F8C68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6A4842-CB89-BD7A-77B5-16B2B88B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B6693E-47BF-8C1B-3997-DD5A856B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20FCA3-0A0B-93A2-9279-F3AC501A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153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0428E-21DC-6519-F46B-276695F1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3CF3A3-E04A-187A-521E-3DF37A20B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5B2549-0F78-CEDA-DFF9-EB7207865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972095-3870-2D0E-BBBE-67C4E6983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872918-6DF2-5DFD-12F8-2E28E202A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18E3E61-6696-8827-FD7C-D14EAED6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F54AB83-D4D8-4F84-BD3D-87943037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29653A-E86C-BAEC-8C7A-69D8B153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60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182AD-5A39-575B-34F4-005E50C0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5720387-49D2-0636-5538-5292505AB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B1ED7F-4D11-FE55-B2D8-97264DE8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D3A15C-195E-4DFA-E779-6EE21D94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88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3E6F00D-DFAF-097C-4258-350A638CE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7BFD75-4511-C1EA-14A4-42529701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55D938-15C8-90E8-8E07-C83D1BBB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436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1A9FD-01D6-1F9A-7472-29A05095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179FDE-2C69-B3CB-E01F-04DA7909F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989A2E-A57E-B4A0-E491-DF9C09FBC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5EE1E2-C3A0-AC29-0E50-2C7CE7CF1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34C3A7-D4AE-ADF2-0D7A-9702BAE0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E89BC4-B7F5-BA96-F313-6E849243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12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148CE-0AB3-256F-C07A-9C225924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F4C0A48-1722-88C5-9AC4-A3701BBF1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92A438-71E8-6DAC-C048-03FCE6079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215F10-ED44-E34C-CAF9-4CC4EF1F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7AE461-ADE7-BF30-57ED-97FAB10C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C09208-3886-A98B-341D-16DCCF2C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943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62BC5F-0FE8-FA8F-5534-C221A6A0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5C8332-30AA-F827-80AB-EDAE8B636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7CAAA4-41EB-B30A-C3C4-A050F0CA2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E9459-F7CD-7F42-BD88-B2758B79D616}" type="datetimeFigureOut">
              <a:rPr lang="es-ES" smtClean="0"/>
              <a:t>22/6/23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C18D66-3850-438B-CBE2-B1E8853B9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24F16-7758-9074-670F-61B04970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02F74-7BC0-A546-A6D9-D7207BE18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580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com/MasterCloudApps-Projects/K8sScalablityAndFaultTolerance/blob/main/RabbitMQ/Images/Rabbitmq-demo.MOV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sterCloudApps-Projects/K8sScalablityAndFaultTolerance/tree/ma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263A7C6-96C9-2802-FC3E-478B70E83E0F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0CCDF4C-2EF9-FBAE-6C3E-857E51D3FC03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35766" y="560532"/>
            <a:ext cx="3618865" cy="227965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8C02F1-4E16-0693-EBCA-C33221B73ED2}"/>
              </a:ext>
            </a:extLst>
          </p:cNvPr>
          <p:cNvSpPr/>
          <p:nvPr/>
        </p:nvSpPr>
        <p:spPr>
          <a:xfrm>
            <a:off x="0" y="5514109"/>
            <a:ext cx="12192000" cy="13438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Autores: Isaac Huertas y Virginia Martín</a:t>
            </a:r>
          </a:p>
          <a:p>
            <a:pPr algn="ctr"/>
            <a:r>
              <a:rPr lang="es-ES" dirty="0"/>
              <a:t>Tutor: Micael Gallego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519D3FA-3B82-B2DD-0045-B10A56808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64" y="5644652"/>
            <a:ext cx="2282830" cy="110493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FE1591C-375F-2CEA-48E7-C6BBB970B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4392" y="5619141"/>
            <a:ext cx="1879600" cy="115595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6C0C73D-F8DD-F33A-F535-2936C4B8629D}"/>
              </a:ext>
            </a:extLst>
          </p:cNvPr>
          <p:cNvSpPr txBox="1"/>
          <p:nvPr/>
        </p:nvSpPr>
        <p:spPr>
          <a:xfrm>
            <a:off x="2244436" y="3251261"/>
            <a:ext cx="7601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rgbClr val="C61E1C"/>
                </a:solidFill>
                <a:latin typeface="Corbel" panose="020B0503020204020204" pitchFamily="34" charset="0"/>
              </a:rPr>
              <a:t>Escalabilidad y tolerancia a fallos en Kubernetes</a:t>
            </a:r>
            <a:endParaRPr lang="es-E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0752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528721" cy="5540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MySQL </a:t>
            </a:r>
            <a:r>
              <a:rPr lang="es-ES" dirty="0" err="1">
                <a:solidFill>
                  <a:srgbClr val="C00000"/>
                </a:solidFill>
              </a:rPr>
              <a:t>Standalone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187" y="1089210"/>
            <a:ext cx="8745274" cy="43837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Arquitectura</a:t>
            </a:r>
          </a:p>
        </p:txBody>
      </p:sp>
      <p:pic>
        <p:nvPicPr>
          <p:cNvPr id="9" name="Marcador de posición de imagen 8" descr="Diagrama&#10;&#10;Descripción generada automáticamente">
            <a:extLst>
              <a:ext uri="{FF2B5EF4-FFF2-40B4-BE49-F238E27FC236}">
                <a16:creationId xmlns:a16="http://schemas.microsoft.com/office/drawing/2014/main" id="{72D17B59-8C39-08AB-9C88-D03AD48974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3671561" y="1394133"/>
            <a:ext cx="4590312" cy="5006667"/>
          </a:xfrm>
          <a:effectLst/>
          <a:scene3d>
            <a:camera prst="orthographicFront"/>
            <a:lightRig rig="threePt" dir="t"/>
          </a:scene3d>
          <a:sp3d extrusionH="76200" contourW="12700">
            <a:extrusionClr>
              <a:schemeClr val="bg1"/>
            </a:extrusionClr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25344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Tolerancia a fallos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3161"/>
            <a:ext cx="3932237" cy="4455827"/>
          </a:xfrm>
        </p:spPr>
        <p:txBody>
          <a:bodyPr>
            <a:normAutofit/>
          </a:bodyPr>
          <a:lstStyle/>
          <a:p>
            <a:r>
              <a:rPr lang="es-ES" sz="1800" b="1" dirty="0"/>
              <a:t>Pruebas de carga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Sin caos no hay fallo aunque se duplique el tráfico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 caos + usuarios =&gt; + fallos</a:t>
            </a:r>
          </a:p>
          <a:p>
            <a:endParaRPr lang="es-ES" sz="1800" dirty="0"/>
          </a:p>
          <a:p>
            <a:r>
              <a:rPr lang="es-ES" sz="1800" b="1" dirty="0"/>
              <a:t>¿Mejoras?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Aumentar la capacidad del clúster (escalado vertical)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Replicación de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Añadir mecanismo de cacheo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49F745-001D-E67D-6CD3-0CBEB27AE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152" y="1947441"/>
            <a:ext cx="6556000" cy="29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1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196" y="2495774"/>
            <a:ext cx="7605656" cy="35938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MySQL requiere muchos recursos =&gt; necesitamos máquinas potentes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No es tolerante a fallos =&gt; no es apta para producción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1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528721" cy="5540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MySQL </a:t>
            </a:r>
            <a:r>
              <a:rPr lang="es-ES" dirty="0" err="1">
                <a:solidFill>
                  <a:srgbClr val="C00000"/>
                </a:solidFill>
              </a:rPr>
              <a:t>Replicaset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187" y="1089210"/>
            <a:ext cx="8745274" cy="43837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Arquitectura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C1B5214-6CB1-B124-8C4D-32BE9A08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191" y="1527584"/>
            <a:ext cx="5591618" cy="4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8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528721" cy="5540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MySQL </a:t>
            </a:r>
            <a:r>
              <a:rPr lang="es-ES" dirty="0" err="1">
                <a:solidFill>
                  <a:srgbClr val="C00000"/>
                </a:solidFill>
              </a:rPr>
              <a:t>Replicaset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187" y="1089210"/>
            <a:ext cx="8745274" cy="43837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Cambios en el código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D1A196D-52DA-B568-5AC9-46F1A004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35" y="1605575"/>
            <a:ext cx="4335949" cy="12786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5FFAE71-2134-23F8-A701-8258442FD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3" y="3428993"/>
            <a:ext cx="14" cy="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A49AF4-09EA-2DDF-5703-D75DBB8FF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35" y="3205779"/>
            <a:ext cx="3196893" cy="301846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EEA18DA-5459-A3A7-7ECD-5412AC7E7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6097" y="3854251"/>
            <a:ext cx="5222873" cy="236999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CDA070-0CF8-22C3-3AE5-A1A8C6084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1824" y="1313184"/>
            <a:ext cx="5792446" cy="23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3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Tolerancia a fallos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3161"/>
            <a:ext cx="3932237" cy="4455827"/>
          </a:xfrm>
        </p:spPr>
        <p:txBody>
          <a:bodyPr>
            <a:normAutofit/>
          </a:bodyPr>
          <a:lstStyle/>
          <a:p>
            <a:r>
              <a:rPr lang="es-ES" sz="1800" b="1" dirty="0"/>
              <a:t>Pruebas de carga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Sin caos no hay fallo aunque se duplique el tráfico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 caos =&gt; </a:t>
            </a:r>
            <a:r>
              <a:rPr lang="es-ES" sz="1800" dirty="0" err="1"/>
              <a:t>Nº</a:t>
            </a:r>
            <a:r>
              <a:rPr lang="es-ES" sz="1800" dirty="0"/>
              <a:t> fallos similar 500 y 1000 usuarios</a:t>
            </a:r>
          </a:p>
          <a:p>
            <a:endParaRPr lang="es-ES" sz="1800" dirty="0"/>
          </a:p>
          <a:p>
            <a:r>
              <a:rPr lang="es-ES" sz="1800" b="1" dirty="0"/>
              <a:t>¿Mejoras?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/>
              <a:t>Georedundancia</a:t>
            </a:r>
            <a:r>
              <a:rPr lang="es-ES" sz="1800" dirty="0"/>
              <a:t> de la infraestructura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Añadir mecanismo de cacheo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C1E5DA0-E76C-0AF0-FCBE-C7A365A5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195" y="1690920"/>
            <a:ext cx="6140436" cy="27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1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196" y="2495774"/>
            <a:ext cx="7605656" cy="35938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Arquitectura más tolerante al fallo que la </a:t>
            </a:r>
            <a:r>
              <a:rPr lang="es-ES" dirty="0" err="1">
                <a:solidFill>
                  <a:schemeClr val="tx1"/>
                </a:solidFill>
              </a:rPr>
              <a:t>standalone</a:t>
            </a: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Apta para producción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Solución más “económica” (menos fallos con las mismas máquinas)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Arquitectura compleja de gestionar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17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528721" cy="5540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MySQL </a:t>
            </a:r>
            <a:r>
              <a:rPr lang="es-ES" dirty="0" err="1">
                <a:solidFill>
                  <a:srgbClr val="C00000"/>
                </a:solidFill>
              </a:rPr>
              <a:t>Standalone</a:t>
            </a:r>
            <a:r>
              <a:rPr lang="es-ES" dirty="0">
                <a:solidFill>
                  <a:srgbClr val="C00000"/>
                </a:solidFill>
              </a:rPr>
              <a:t> con </a:t>
            </a:r>
            <a:r>
              <a:rPr lang="es-ES" dirty="0" err="1">
                <a:solidFill>
                  <a:srgbClr val="C00000"/>
                </a:solidFill>
              </a:rPr>
              <a:t>JCache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187" y="1089210"/>
            <a:ext cx="8745274" cy="43837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Arquitectura</a:t>
            </a:r>
          </a:p>
        </p:txBody>
      </p:sp>
      <p:pic>
        <p:nvPicPr>
          <p:cNvPr id="14" name="Marcador de posición de imagen 13" descr="Diagrama&#10;&#10;Descripción generada automáticamente">
            <a:extLst>
              <a:ext uri="{FF2B5EF4-FFF2-40B4-BE49-F238E27FC236}">
                <a16:creationId xmlns:a16="http://schemas.microsoft.com/office/drawing/2014/main" id="{E631F8D6-C36A-AE3B-5D32-AD39F01369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3406801" y="1370730"/>
            <a:ext cx="5672653" cy="5359163"/>
          </a:xfrm>
        </p:spPr>
      </p:pic>
    </p:spTree>
    <p:extLst>
      <p:ext uri="{BB962C8B-B14F-4D97-AF65-F5344CB8AC3E}">
        <p14:creationId xmlns:p14="http://schemas.microsoft.com/office/powerpoint/2010/main" val="1584655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Tolerancia a fallos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3161"/>
            <a:ext cx="3932237" cy="4455827"/>
          </a:xfrm>
        </p:spPr>
        <p:txBody>
          <a:bodyPr>
            <a:normAutofit/>
          </a:bodyPr>
          <a:lstStyle/>
          <a:p>
            <a:r>
              <a:rPr lang="es-ES" sz="1800" b="1" dirty="0"/>
              <a:t>Pruebas de carga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Sin caos no se producen fallos aunque se duplique el tráfico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 2 réplicas &lt; fallo que con 1 réplica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Mejora tiempos de respuesta por cacheo</a:t>
            </a:r>
          </a:p>
          <a:p>
            <a:endParaRPr lang="es-ES" sz="1800" dirty="0"/>
          </a:p>
          <a:p>
            <a:r>
              <a:rPr lang="es-ES" sz="1800" b="1" dirty="0"/>
              <a:t>¿Mejoras?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Aumentar réplicas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/>
              <a:t>Service</a:t>
            </a:r>
            <a:r>
              <a:rPr lang="es-ES" sz="1800" dirty="0"/>
              <a:t> </a:t>
            </a:r>
            <a:r>
              <a:rPr lang="es-ES" sz="1800" dirty="0" err="1"/>
              <a:t>mesh</a:t>
            </a:r>
            <a:r>
              <a:rPr lang="es-ES" sz="1800" dirty="0"/>
              <a:t> (reintento de peticiones fallidas)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Implementar patrón </a:t>
            </a:r>
            <a:r>
              <a:rPr lang="es-ES" sz="1800" dirty="0" err="1"/>
              <a:t>Circuit</a:t>
            </a:r>
            <a:r>
              <a:rPr lang="es-ES" sz="1800" dirty="0"/>
              <a:t> Breaker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7A52D3-70DC-021E-9E52-009C71759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370" y="1284288"/>
            <a:ext cx="5181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9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196" y="2495774"/>
            <a:ext cx="7605656" cy="35938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Mejor performance al incluir caché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Escalabilidad compleja por uso de caché compartida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+ réplicas =&gt; + tolerancia a fallos</a:t>
            </a:r>
          </a:p>
          <a:p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5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Índice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1694" y="2495774"/>
            <a:ext cx="3093395" cy="359387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Propósito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Objetivos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Casos de estudio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Conclusiones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Trabajos futuros</a:t>
            </a:r>
          </a:p>
        </p:txBody>
      </p:sp>
    </p:spTree>
    <p:extLst>
      <p:ext uri="{BB962C8B-B14F-4D97-AF65-F5344CB8AC3E}">
        <p14:creationId xmlns:p14="http://schemas.microsoft.com/office/powerpoint/2010/main" val="4041012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528721" cy="5540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MongoDB </a:t>
            </a:r>
            <a:r>
              <a:rPr lang="es-ES" dirty="0" err="1">
                <a:solidFill>
                  <a:srgbClr val="C00000"/>
                </a:solidFill>
              </a:rPr>
              <a:t>Standalone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187" y="1089210"/>
            <a:ext cx="8745274" cy="43837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Arquitectura</a:t>
            </a:r>
          </a:p>
        </p:txBody>
      </p:sp>
      <p:pic>
        <p:nvPicPr>
          <p:cNvPr id="10" name="Marcador de posición de imagen 9" descr="Diagrama&#10;&#10;Descripción generada automáticamente">
            <a:extLst>
              <a:ext uri="{FF2B5EF4-FFF2-40B4-BE49-F238E27FC236}">
                <a16:creationId xmlns:a16="http://schemas.microsoft.com/office/drawing/2014/main" id="{AF4392DA-9851-4E57-3727-C3C18F701B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3668357" y="1605575"/>
            <a:ext cx="4483427" cy="4890087"/>
          </a:xfrm>
        </p:spPr>
      </p:pic>
    </p:spTree>
    <p:extLst>
      <p:ext uri="{BB962C8B-B14F-4D97-AF65-F5344CB8AC3E}">
        <p14:creationId xmlns:p14="http://schemas.microsoft.com/office/powerpoint/2010/main" val="128908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Tolerancia a fallos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3161"/>
            <a:ext cx="3932237" cy="4455827"/>
          </a:xfrm>
        </p:spPr>
        <p:txBody>
          <a:bodyPr>
            <a:normAutofit/>
          </a:bodyPr>
          <a:lstStyle/>
          <a:p>
            <a:r>
              <a:rPr lang="es-ES" sz="1800" b="1" dirty="0"/>
              <a:t>Pruebas de carga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No se producen fallos en ninguno de nuestros escenarios</a:t>
            </a:r>
          </a:p>
          <a:p>
            <a:endParaRPr lang="es-ES" sz="1800" dirty="0"/>
          </a:p>
          <a:p>
            <a:r>
              <a:rPr lang="es-ES" sz="1800" b="1" dirty="0"/>
              <a:t>¿Mejoras?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Añadir replicación de la BBDD</a:t>
            </a:r>
            <a:endParaRPr lang="es-E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5D6B0A-88ED-BF96-1E25-4A2C8EF2B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814" y="1882539"/>
            <a:ext cx="6833005" cy="30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0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196" y="2495774"/>
            <a:ext cx="7605656" cy="35938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Las BD MongoDB tienen un tiempo de recuperación mínimo por lo que es difícil hacerlas fallar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Arquitectura no apta para producción, al no tener replicación no es tolerante a fallos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8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528721" cy="5540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MongoDB </a:t>
            </a:r>
            <a:r>
              <a:rPr lang="es-ES" dirty="0" err="1">
                <a:solidFill>
                  <a:srgbClr val="C00000"/>
                </a:solidFill>
              </a:rPr>
              <a:t>Replicaset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187" y="1089210"/>
            <a:ext cx="8745274" cy="43837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Arquitectura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4FAC3A0E-81B3-7ACD-D320-C7E1D6681E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3354896" y="1387735"/>
            <a:ext cx="5482207" cy="5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09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528721" cy="5540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MongoDB </a:t>
            </a:r>
            <a:r>
              <a:rPr lang="es-ES" dirty="0" err="1">
                <a:solidFill>
                  <a:srgbClr val="C00000"/>
                </a:solidFill>
              </a:rPr>
              <a:t>Replicaset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187" y="1089210"/>
            <a:ext cx="8745274" cy="43837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Cambios en el código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5FFAE71-2134-23F8-A701-8258442FD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3" y="3428993"/>
            <a:ext cx="14" cy="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6EE6463-9D44-816C-4644-E4C47B919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187" y="2232453"/>
            <a:ext cx="6777395" cy="436169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DF6CD13C-5762-2A7C-9FE5-2A57E4CBC082}"/>
              </a:ext>
            </a:extLst>
          </p:cNvPr>
          <p:cNvSpPr txBox="1">
            <a:spLocks/>
          </p:cNvSpPr>
          <p:nvPr/>
        </p:nvSpPr>
        <p:spPr>
          <a:xfrm>
            <a:off x="1399187" y="1874412"/>
            <a:ext cx="8745274" cy="438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aplication.properties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93B0570-8D10-DCA0-C89D-AF62D7FC2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187" y="4189376"/>
            <a:ext cx="9902526" cy="748369"/>
          </a:xfrm>
          <a:prstGeom prst="rect">
            <a:avLst/>
          </a:prstGeom>
        </p:spPr>
      </p:pic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A2FB0D43-C4EC-155F-26B6-51B0ECFDFE25}"/>
              </a:ext>
            </a:extLst>
          </p:cNvPr>
          <p:cNvSpPr txBox="1">
            <a:spLocks/>
          </p:cNvSpPr>
          <p:nvPr/>
        </p:nvSpPr>
        <p:spPr>
          <a:xfrm>
            <a:off x="1399187" y="3751002"/>
            <a:ext cx="8745274" cy="438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deployment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759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Tolerancia a fallos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3161"/>
            <a:ext cx="3932237" cy="4455827"/>
          </a:xfrm>
        </p:spPr>
        <p:txBody>
          <a:bodyPr>
            <a:normAutofit/>
          </a:bodyPr>
          <a:lstStyle/>
          <a:p>
            <a:r>
              <a:rPr lang="es-ES" sz="1800" b="1" dirty="0"/>
              <a:t>Pruebas de carga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No hay fallos ni con caos ni sin él. Al matar un nodo otro se vuelve primario muy rápido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Gran tolerancia a fallos</a:t>
            </a:r>
          </a:p>
          <a:p>
            <a:endParaRPr lang="es-ES" sz="1800" dirty="0"/>
          </a:p>
          <a:p>
            <a:r>
              <a:rPr lang="es-ES" sz="1800" b="1" dirty="0"/>
              <a:t>¿Mejoras?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Aumentar número de réplicas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Añadir una caché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5D6B0A-88ED-BF96-1E25-4A2C8EF2B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814" y="1882539"/>
            <a:ext cx="6833005" cy="30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2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196" y="2495774"/>
            <a:ext cx="7605656" cy="35938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Es una de las soluciones más tolerantes a fallos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La escalabilidad es algo compleja al introducir el </a:t>
            </a:r>
            <a:r>
              <a:rPr lang="es-ES" dirty="0" err="1">
                <a:solidFill>
                  <a:schemeClr val="tx1"/>
                </a:solidFill>
              </a:rPr>
              <a:t>replicaset</a:t>
            </a: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528721" cy="5540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MongoDB </a:t>
            </a:r>
            <a:r>
              <a:rPr lang="es-ES" dirty="0" err="1">
                <a:solidFill>
                  <a:srgbClr val="C00000"/>
                </a:solidFill>
              </a:rPr>
              <a:t>Standalone</a:t>
            </a:r>
            <a:r>
              <a:rPr lang="es-ES" dirty="0">
                <a:solidFill>
                  <a:srgbClr val="C00000"/>
                </a:solidFill>
              </a:rPr>
              <a:t> con caché Redis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187" y="1089210"/>
            <a:ext cx="8745274" cy="43837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Arquitectura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111F73C-7B08-050E-54D8-8856E77AE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3" y="3428991"/>
            <a:ext cx="14" cy="1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643E21F-630E-1F38-B36F-45A5748EC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455" y="1527584"/>
            <a:ext cx="40290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07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528721" cy="5540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MongoDB </a:t>
            </a:r>
            <a:r>
              <a:rPr lang="es-ES" dirty="0" err="1">
                <a:solidFill>
                  <a:srgbClr val="C00000"/>
                </a:solidFill>
              </a:rPr>
              <a:t>Standalone</a:t>
            </a:r>
            <a:r>
              <a:rPr lang="es-ES" dirty="0">
                <a:solidFill>
                  <a:srgbClr val="C00000"/>
                </a:solidFill>
              </a:rPr>
              <a:t> con caché Redis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187" y="1089210"/>
            <a:ext cx="8745274" cy="43837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Cambios en el código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5FFAE71-2134-23F8-A701-8258442FD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3" y="3428993"/>
            <a:ext cx="14" cy="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B86C205-8B31-87D5-35E4-313337015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493" y="2199828"/>
            <a:ext cx="3944968" cy="305735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24CE497-FD0D-CB02-B365-721FCBE07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33" y="2252494"/>
            <a:ext cx="4113715" cy="65242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432D62B-C3A3-7FC1-2F22-7C4C114D2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433" y="3798570"/>
            <a:ext cx="2809875" cy="723900"/>
          </a:xfrm>
          <a:prstGeom prst="rect">
            <a:avLst/>
          </a:prstGeom>
        </p:spPr>
      </p:pic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D97CF80-E0A9-2E82-9537-F307F75E12D8}"/>
              </a:ext>
            </a:extLst>
          </p:cNvPr>
          <p:cNvSpPr txBox="1">
            <a:spLocks/>
          </p:cNvSpPr>
          <p:nvPr/>
        </p:nvSpPr>
        <p:spPr>
          <a:xfrm>
            <a:off x="1002947" y="1844039"/>
            <a:ext cx="2912837" cy="438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Pom.xml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1DA5F2F1-B6BB-F117-7472-E137F5EAAC8C}"/>
              </a:ext>
            </a:extLst>
          </p:cNvPr>
          <p:cNvSpPr txBox="1">
            <a:spLocks/>
          </p:cNvSpPr>
          <p:nvPr/>
        </p:nvSpPr>
        <p:spPr>
          <a:xfrm>
            <a:off x="887471" y="3410643"/>
            <a:ext cx="2912837" cy="438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aplication.properties</a:t>
            </a:r>
            <a:endParaRPr lang="es-ES" sz="1800" dirty="0"/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32BBADB7-3EC6-E266-231B-91AAB73601F1}"/>
              </a:ext>
            </a:extLst>
          </p:cNvPr>
          <p:cNvSpPr txBox="1">
            <a:spLocks/>
          </p:cNvSpPr>
          <p:nvPr/>
        </p:nvSpPr>
        <p:spPr>
          <a:xfrm>
            <a:off x="6095993" y="1796188"/>
            <a:ext cx="2912837" cy="438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PostController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536858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Tolerancia a fallos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3161"/>
            <a:ext cx="3932237" cy="4455827"/>
          </a:xfrm>
        </p:spPr>
        <p:txBody>
          <a:bodyPr>
            <a:normAutofit/>
          </a:bodyPr>
          <a:lstStyle/>
          <a:p>
            <a:r>
              <a:rPr lang="es-ES" sz="1800" b="1" dirty="0"/>
              <a:t>Pruebas de carga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 caos no hay fallo aunque se duplique el tráfico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 caos no hay fallo pero aumenta el tiempo de respuesta</a:t>
            </a:r>
          </a:p>
          <a:p>
            <a:endParaRPr lang="es-ES" sz="1800" dirty="0"/>
          </a:p>
          <a:p>
            <a:r>
              <a:rPr lang="es-ES" sz="1800" b="1" dirty="0"/>
              <a:t>¿Mejoras?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Replicación de la caché =&gt; &lt; latencia</a:t>
            </a:r>
            <a:endParaRPr lang="es-E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2AEF4F-822B-7E9A-F680-EC512E7F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933" y="1914466"/>
            <a:ext cx="6701916" cy="30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Propósito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798" y="2495774"/>
            <a:ext cx="8961120" cy="3593877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Dado que la mayoría de aplicaciones actuales requieren una alta disponibilidad y latencias bajas aunque estén sometidas a un alto tráfico, es indispensable conocer e implementar soluciones para garantizar el correcto funcionamiento de los servicios.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Por ello, hemos estudiado de manera empírica cómo se comportan diferentes arquitecturas de aplicaciones en un entorno como </a:t>
            </a:r>
            <a:r>
              <a:rPr lang="es-ES" dirty="0" err="1">
                <a:solidFill>
                  <a:schemeClr val="tx1"/>
                </a:solidFill>
              </a:rPr>
              <a:t>kubernetes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5363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196" y="2495774"/>
            <a:ext cx="7605656" cy="35938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Mejora de los tiempos de respuesta al introducir la caché frente al no tenerla</a:t>
            </a:r>
          </a:p>
        </p:txBody>
      </p:sp>
    </p:spTree>
    <p:extLst>
      <p:ext uri="{BB962C8B-B14F-4D97-AF65-F5344CB8AC3E}">
        <p14:creationId xmlns:p14="http://schemas.microsoft.com/office/powerpoint/2010/main" val="3536988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528721" cy="554019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C00000"/>
                </a:solidFill>
              </a:rPr>
              <a:t>RabbitMQ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187" y="1089210"/>
            <a:ext cx="8745274" cy="43837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Arquitectura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45FE55F-4CC5-C8B2-B0F9-4DA603B7D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1800407"/>
            <a:ext cx="10380438" cy="40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9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Escalabilidad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196" y="2495774"/>
            <a:ext cx="7605656" cy="359387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HPA basado en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custom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metrics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(con instalación de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Prometheus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para la recogida de métricas y visualización en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Grafana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s-ES" dirty="0">
              <a:solidFill>
                <a:srgbClr val="1F2328"/>
              </a:solidFill>
              <a:latin typeface="-apple-system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KEDA: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Scaler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RabbitMQ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Queue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basado en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external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metrics</a:t>
            </a: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b="0" i="0" dirty="0" err="1">
                <a:solidFill>
                  <a:srgbClr val="1F2328"/>
                </a:solidFill>
                <a:effectLst/>
                <a:latin typeface="-apple-system"/>
              </a:rPr>
              <a:t>Scaler</a:t>
            </a:r>
            <a:r>
              <a:rPr lang="es-ES" b="0" i="0" dirty="0">
                <a:solidFill>
                  <a:srgbClr val="1F2328"/>
                </a:solidFill>
                <a:effectLst/>
                <a:latin typeface="-apple-system"/>
              </a:rPr>
              <a:t> Cron</a:t>
            </a:r>
          </a:p>
          <a:p>
            <a:pPr marL="914400" lvl="1" indent="-457200">
              <a:buFont typeface="+mj-lt"/>
              <a:buAutoNum type="arabicPeriod"/>
            </a:pP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914400" lvl="1" indent="-457200">
              <a:buFont typeface="+mj-lt"/>
              <a:buAutoNum type="arabicPeriod"/>
            </a:pPr>
            <a:endParaRPr lang="es-E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9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HPA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3161"/>
            <a:ext cx="6421624" cy="445582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800" dirty="0"/>
              <a:t>Despliegue de </a:t>
            </a:r>
            <a:r>
              <a:rPr lang="es-ES" sz="1800" dirty="0" err="1"/>
              <a:t>Prometheus</a:t>
            </a:r>
            <a:r>
              <a:rPr lang="es-ES" sz="1800" dirty="0"/>
              <a:t> para la recolección de las métricas de la </a:t>
            </a:r>
            <a:r>
              <a:rPr lang="es-ES" sz="1800" dirty="0" err="1"/>
              <a:t>RabbitMQ</a:t>
            </a:r>
            <a:r>
              <a:rPr lang="es-ES" sz="1800" dirty="0"/>
              <a:t> </a:t>
            </a:r>
          </a:p>
          <a:p>
            <a:endParaRPr lang="es-ES" sz="1800" dirty="0"/>
          </a:p>
          <a:p>
            <a:pPr marL="342900" indent="-342900">
              <a:buFont typeface="+mj-lt"/>
              <a:buAutoNum type="arabicPeriod" startAt="2"/>
            </a:pPr>
            <a:r>
              <a:rPr lang="es-ES" sz="1800" dirty="0"/>
              <a:t>Despliegue de clúster </a:t>
            </a:r>
            <a:r>
              <a:rPr lang="es-ES" sz="1800" dirty="0" err="1"/>
              <a:t>RabbitMQ</a:t>
            </a:r>
            <a:endParaRPr lang="es-ES" sz="1800" dirty="0"/>
          </a:p>
          <a:p>
            <a:endParaRPr lang="es-ES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800" dirty="0"/>
              <a:t>Habilitar plugin </a:t>
            </a:r>
            <a:r>
              <a:rPr lang="es-ES" sz="1800" dirty="0" err="1"/>
              <a:t>rabbitmq_prometheus</a:t>
            </a:r>
            <a:r>
              <a:rPr lang="es-ES" sz="1800" dirty="0"/>
              <a:t> en todos los nodos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800" dirty="0"/>
          </a:p>
          <a:p>
            <a:pPr lvl="1"/>
            <a:endParaRPr lang="es-ES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800" dirty="0"/>
              <a:t>Despliegue de </a:t>
            </a:r>
            <a:r>
              <a:rPr lang="es-ES" sz="1800" dirty="0" err="1"/>
              <a:t>pod</a:t>
            </a:r>
            <a:r>
              <a:rPr lang="es-ES" sz="1800" dirty="0"/>
              <a:t> monitor para envío de métricas </a:t>
            </a:r>
            <a:r>
              <a:rPr lang="es-ES" sz="1800" dirty="0" err="1"/>
              <a:t>custom</a:t>
            </a:r>
            <a:r>
              <a:rPr lang="es-ES" sz="1800" dirty="0"/>
              <a:t> de </a:t>
            </a:r>
            <a:r>
              <a:rPr lang="es-ES" sz="1800" dirty="0" err="1"/>
              <a:t>RabbitMQ</a:t>
            </a:r>
            <a:r>
              <a:rPr lang="es-ES" sz="1800" dirty="0"/>
              <a:t> a </a:t>
            </a:r>
            <a:r>
              <a:rPr lang="es-ES" sz="1800" dirty="0" err="1"/>
              <a:t>Prometheus</a:t>
            </a:r>
            <a:endParaRPr lang="es-ES" sz="1800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936FF1-CA24-044C-3CD8-A5D881BF5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86" y="2591229"/>
            <a:ext cx="3672202" cy="10498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B35F74D-DAB6-228E-F733-FA0DA0D12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2" y="4064628"/>
            <a:ext cx="4556151" cy="10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22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HPA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3161"/>
            <a:ext cx="6421624" cy="445582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s-ES" sz="1800" dirty="0"/>
          </a:p>
          <a:p>
            <a:pPr marL="342900" indent="-342900">
              <a:buFont typeface="+mj-lt"/>
              <a:buAutoNum type="arabicPeriod"/>
            </a:pPr>
            <a:endParaRPr lang="es-ES" sz="1800" dirty="0"/>
          </a:p>
          <a:p>
            <a:pPr marL="342900" indent="-342900">
              <a:buFont typeface="+mj-lt"/>
              <a:buAutoNum type="arabicPeriod" startAt="3"/>
            </a:pPr>
            <a:r>
              <a:rPr lang="es-ES" sz="1800" dirty="0"/>
              <a:t>Despliegue de </a:t>
            </a:r>
            <a:r>
              <a:rPr lang="es-ES" sz="1800" dirty="0" err="1"/>
              <a:t>Grafana</a:t>
            </a:r>
            <a:r>
              <a:rPr lang="es-ES" sz="1800" dirty="0"/>
              <a:t> para la visualización de las métricas</a:t>
            </a:r>
          </a:p>
          <a:p>
            <a:pPr marL="342900" indent="-342900">
              <a:buFont typeface="+mj-lt"/>
              <a:buAutoNum type="arabicPeriod" startAt="2"/>
            </a:pPr>
            <a:endParaRPr lang="es-ES" sz="1800" dirty="0"/>
          </a:p>
          <a:p>
            <a:pPr marL="342900" indent="-342900">
              <a:buFont typeface="+mj-lt"/>
              <a:buAutoNum type="arabicPeriod" startAt="2"/>
            </a:pPr>
            <a:endParaRPr lang="es-ES" sz="1800" dirty="0"/>
          </a:p>
          <a:p>
            <a:pPr marL="342900" indent="-342900">
              <a:buFont typeface="+mj-lt"/>
              <a:buAutoNum type="arabicPeriod" startAt="2"/>
            </a:pPr>
            <a:endParaRPr lang="es-ES" sz="1800" dirty="0"/>
          </a:p>
          <a:p>
            <a:pPr marL="342900" indent="-342900">
              <a:buFont typeface="+mj-lt"/>
              <a:buAutoNum type="arabicPeriod" startAt="2"/>
            </a:pPr>
            <a:endParaRPr lang="es-ES" sz="1800" dirty="0"/>
          </a:p>
          <a:p>
            <a:pPr marL="342900" indent="-342900">
              <a:buFont typeface="+mj-lt"/>
              <a:buAutoNum type="arabicPeriod" startAt="2"/>
            </a:pPr>
            <a:endParaRPr lang="es-ES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s-ES" sz="1800" dirty="0"/>
              <a:t>Despliegue de un adaptador de </a:t>
            </a:r>
            <a:r>
              <a:rPr lang="es-ES" sz="1800" dirty="0" err="1"/>
              <a:t>Prometheus</a:t>
            </a:r>
            <a:r>
              <a:rPr lang="es-ES" sz="1800" dirty="0"/>
              <a:t> para la recogida de métricas </a:t>
            </a:r>
            <a:r>
              <a:rPr lang="es-ES" sz="1800" dirty="0" err="1"/>
              <a:t>custom</a:t>
            </a:r>
            <a:r>
              <a:rPr lang="es-ES" sz="1800" dirty="0"/>
              <a:t> (</a:t>
            </a:r>
            <a:r>
              <a:rPr lang="es-ES" sz="1800" dirty="0" err="1"/>
              <a:t>rabbitmq_queue_messages</a:t>
            </a:r>
            <a:r>
              <a:rPr lang="es-ES" sz="1800" dirty="0"/>
              <a:t>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1C9DDA-FD86-19F1-1C0E-1EF75AAFD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2" y="1212897"/>
            <a:ext cx="4647035" cy="19605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5185C2-1E61-9BFB-8E54-93406AB78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029" y="3641074"/>
            <a:ext cx="4754418" cy="21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41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HPA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3161"/>
            <a:ext cx="6421624" cy="66501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s-ES" sz="1800" dirty="0" err="1"/>
              <a:t>Autoescalado</a:t>
            </a:r>
            <a:r>
              <a:rPr lang="es-ES" sz="1800" dirty="0"/>
              <a:t> mediante HPA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BA7EB8-079A-7DA3-E390-4D58411D5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401224"/>
            <a:ext cx="2238541" cy="29981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1625A5-BE13-AEE1-E73C-375B26FC8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497" y="2355798"/>
            <a:ext cx="2989899" cy="30890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583A398-00AA-17DB-0371-ABF1CF756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981" y="2753026"/>
            <a:ext cx="5016177" cy="2139359"/>
          </a:xfrm>
          <a:prstGeom prst="rect">
            <a:avLst/>
          </a:prstGeom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F12D1236-CEFC-F1C5-03FA-929004D994D9}"/>
              </a:ext>
            </a:extLst>
          </p:cNvPr>
          <p:cNvSpPr txBox="1">
            <a:spLocks/>
          </p:cNvSpPr>
          <p:nvPr/>
        </p:nvSpPr>
        <p:spPr>
          <a:xfrm>
            <a:off x="839788" y="6119688"/>
            <a:ext cx="3753727" cy="420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hlinkClick r:id="rId7"/>
              </a:rPr>
              <a:t>Demo </a:t>
            </a:r>
            <a:r>
              <a:rPr lang="es-ES" sz="1800" dirty="0" err="1">
                <a:hlinkClick r:id="rId7"/>
              </a:rPr>
              <a:t>RabbitMQ</a:t>
            </a:r>
            <a:endParaRPr lang="es-ES" sz="1800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8244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5017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C00000"/>
                </a:solidFill>
              </a:rPr>
              <a:t>Keda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3161"/>
            <a:ext cx="5130706" cy="445582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s-ES" sz="1800" dirty="0"/>
          </a:p>
          <a:p>
            <a:pPr marL="342900" indent="-342900">
              <a:buFont typeface="+mj-lt"/>
              <a:buAutoNum type="arabicPeriod"/>
            </a:pPr>
            <a:endParaRPr lang="es-ES" sz="1800" dirty="0"/>
          </a:p>
          <a:p>
            <a:pPr marL="342900" indent="-342900">
              <a:buFont typeface="+mj-lt"/>
              <a:buAutoNum type="arabicPeriod"/>
            </a:pPr>
            <a:endParaRPr lang="es-ES" sz="1800" dirty="0"/>
          </a:p>
          <a:p>
            <a:pPr marL="342900" indent="-342900">
              <a:buFont typeface="+mj-lt"/>
              <a:buAutoNum type="arabicPeriod"/>
            </a:pPr>
            <a:r>
              <a:rPr lang="es-ES" sz="1800" dirty="0"/>
              <a:t>Escalado por métricas externas =&gt; </a:t>
            </a:r>
            <a:r>
              <a:rPr lang="es-ES" sz="1800" dirty="0" err="1"/>
              <a:t>Scaler</a:t>
            </a:r>
            <a:r>
              <a:rPr lang="es-ES" sz="1800" dirty="0"/>
              <a:t> </a:t>
            </a:r>
            <a:r>
              <a:rPr lang="es-ES" sz="1800" dirty="0" err="1"/>
              <a:t>RabittMQ</a:t>
            </a:r>
            <a:r>
              <a:rPr lang="es-ES" sz="1800" dirty="0"/>
              <a:t> </a:t>
            </a:r>
            <a:r>
              <a:rPr lang="es-ES" sz="1800" dirty="0" err="1"/>
              <a:t>Queue</a:t>
            </a:r>
            <a:endParaRPr lang="es-ES" sz="1800" dirty="0"/>
          </a:p>
          <a:p>
            <a:pPr marL="342900" indent="-342900">
              <a:buFont typeface="+mj-lt"/>
              <a:buAutoNum type="arabicPeriod"/>
            </a:pPr>
            <a:r>
              <a:rPr lang="es-ES" sz="1800" dirty="0"/>
              <a:t>Escalado basado en intervalo temporal =&gt; Cron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486469-C2CD-37DE-35CA-14290BAF3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70" y="1413161"/>
            <a:ext cx="4584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2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786923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1. </a:t>
            </a:r>
            <a:r>
              <a:rPr lang="es-ES" dirty="0" err="1">
                <a:solidFill>
                  <a:srgbClr val="C00000"/>
                </a:solidFill>
              </a:rPr>
              <a:t>Scaler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RabbitMQ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Queue</a:t>
            </a:r>
            <a:endParaRPr lang="es-ES" dirty="0">
              <a:solidFill>
                <a:srgbClr val="C0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DA85BD-2132-F904-D5C9-AC72FC96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04" y="1413161"/>
            <a:ext cx="3688186" cy="48733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CBE1C3-59F9-B219-086B-1B769EA7B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702" y="1872948"/>
            <a:ext cx="4759621" cy="12886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76C6A71-6D22-B42B-39F1-97984DA51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702" y="5004679"/>
            <a:ext cx="4759621" cy="1262757"/>
          </a:xfrm>
          <a:prstGeom prst="rect">
            <a:avLst/>
          </a:prstGeom>
        </p:spPr>
      </p:pic>
      <p:sp>
        <p:nvSpPr>
          <p:cNvPr id="12" name="Flecha derecha 7">
            <a:extLst>
              <a:ext uri="{FF2B5EF4-FFF2-40B4-BE49-F238E27FC236}">
                <a16:creationId xmlns:a16="http://schemas.microsoft.com/office/drawing/2014/main" id="{49937EE8-D4FD-76E5-08AF-8E6ECEB1BC24}"/>
              </a:ext>
            </a:extLst>
          </p:cNvPr>
          <p:cNvSpPr/>
          <p:nvPr/>
        </p:nvSpPr>
        <p:spPr>
          <a:xfrm rot="21181465">
            <a:off x="4501407" y="3101680"/>
            <a:ext cx="2062002" cy="1197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derecha 8">
            <a:extLst>
              <a:ext uri="{FF2B5EF4-FFF2-40B4-BE49-F238E27FC236}">
                <a16:creationId xmlns:a16="http://schemas.microsoft.com/office/drawing/2014/main" id="{C59F8A66-D351-0954-A203-0FA5A40265BE}"/>
              </a:ext>
            </a:extLst>
          </p:cNvPr>
          <p:cNvSpPr/>
          <p:nvPr/>
        </p:nvSpPr>
        <p:spPr>
          <a:xfrm rot="651960">
            <a:off x="4495067" y="5017364"/>
            <a:ext cx="2098859" cy="1285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5CFFD5-F75F-368A-D80C-356E2ECE9E5F}"/>
              </a:ext>
            </a:extLst>
          </p:cNvPr>
          <p:cNvSpPr txBox="1"/>
          <p:nvPr/>
        </p:nvSpPr>
        <p:spPr>
          <a:xfrm>
            <a:off x="4770830" y="4546056"/>
            <a:ext cx="1432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QueueLength</a:t>
            </a:r>
            <a:r>
              <a:rPr lang="es-ES" sz="1400" dirty="0"/>
              <a:t> &lt; 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35FFB59-0FCA-9FA9-3254-70A0A0F360E2}"/>
              </a:ext>
            </a:extLst>
          </p:cNvPr>
          <p:cNvSpPr txBox="1"/>
          <p:nvPr/>
        </p:nvSpPr>
        <p:spPr>
          <a:xfrm>
            <a:off x="4770829" y="2685709"/>
            <a:ext cx="152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QueueLength</a:t>
            </a:r>
            <a:r>
              <a:rPr lang="es-ES" sz="1400" dirty="0"/>
              <a:t> &gt;= 3</a:t>
            </a:r>
          </a:p>
        </p:txBody>
      </p:sp>
    </p:spTree>
    <p:extLst>
      <p:ext uri="{BB962C8B-B14F-4D97-AF65-F5344CB8AC3E}">
        <p14:creationId xmlns:p14="http://schemas.microsoft.com/office/powerpoint/2010/main" val="2002777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786923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2. </a:t>
            </a:r>
            <a:r>
              <a:rPr lang="es-ES" dirty="0" err="1">
                <a:solidFill>
                  <a:srgbClr val="C00000"/>
                </a:solidFill>
              </a:rPr>
              <a:t>Scaler</a:t>
            </a:r>
            <a:r>
              <a:rPr lang="es-ES" dirty="0">
                <a:solidFill>
                  <a:srgbClr val="C00000"/>
                </a:solidFill>
              </a:rPr>
              <a:t> Cron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0EEA9F4-0D1E-FDB1-8F38-B65FB659C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00" y="1324669"/>
            <a:ext cx="2696771" cy="48878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F791F0A-AEFC-25AA-3A53-A1A7954A8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739" y="1532209"/>
            <a:ext cx="5312064" cy="186848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C6F432C-1235-5D57-C188-2C554FD63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739" y="4267873"/>
            <a:ext cx="5312064" cy="1783612"/>
          </a:xfrm>
          <a:prstGeom prst="rect">
            <a:avLst/>
          </a:prstGeom>
        </p:spPr>
      </p:pic>
      <p:sp>
        <p:nvSpPr>
          <p:cNvPr id="19" name="Flecha derecha 7">
            <a:extLst>
              <a:ext uri="{FF2B5EF4-FFF2-40B4-BE49-F238E27FC236}">
                <a16:creationId xmlns:a16="http://schemas.microsoft.com/office/drawing/2014/main" id="{7716F6F4-BC2D-EFE1-2C48-C860ED43BA60}"/>
              </a:ext>
            </a:extLst>
          </p:cNvPr>
          <p:cNvSpPr/>
          <p:nvPr/>
        </p:nvSpPr>
        <p:spPr>
          <a:xfrm rot="21181465">
            <a:off x="3959509" y="3013188"/>
            <a:ext cx="2062002" cy="1197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derecha 8">
            <a:extLst>
              <a:ext uri="{FF2B5EF4-FFF2-40B4-BE49-F238E27FC236}">
                <a16:creationId xmlns:a16="http://schemas.microsoft.com/office/drawing/2014/main" id="{2A7865F4-DFAC-A386-B169-B3B74C3F9944}"/>
              </a:ext>
            </a:extLst>
          </p:cNvPr>
          <p:cNvSpPr/>
          <p:nvPr/>
        </p:nvSpPr>
        <p:spPr>
          <a:xfrm rot="651960">
            <a:off x="3953169" y="4928872"/>
            <a:ext cx="2098859" cy="1285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E6A76ED-17A3-5638-D2FE-347E48FC9599}"/>
              </a:ext>
            </a:extLst>
          </p:cNvPr>
          <p:cNvSpPr txBox="1"/>
          <p:nvPr/>
        </p:nvSpPr>
        <p:spPr>
          <a:xfrm>
            <a:off x="4228932" y="4457564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Time = HH:38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B15E284-9F06-0F33-2A10-219FFC9C0DDC}"/>
              </a:ext>
            </a:extLst>
          </p:cNvPr>
          <p:cNvSpPr txBox="1"/>
          <p:nvPr/>
        </p:nvSpPr>
        <p:spPr>
          <a:xfrm>
            <a:off x="4228931" y="2597217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Time = HH:37</a:t>
            </a:r>
          </a:p>
        </p:txBody>
      </p:sp>
    </p:spTree>
    <p:extLst>
      <p:ext uri="{BB962C8B-B14F-4D97-AF65-F5344CB8AC3E}">
        <p14:creationId xmlns:p14="http://schemas.microsoft.com/office/powerpoint/2010/main" val="3555793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311" y="2043952"/>
            <a:ext cx="9552790" cy="426002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La tolerancia a fallos es mayor cuantas más réplicas tengamos de la aplicación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Es importante limitar los recursos de los </a:t>
            </a:r>
            <a:r>
              <a:rPr lang="es-ES" dirty="0" err="1">
                <a:solidFill>
                  <a:schemeClr val="tx1"/>
                </a:solidFill>
              </a:rPr>
              <a:t>pods</a:t>
            </a:r>
            <a:r>
              <a:rPr lang="es-ES" dirty="0">
                <a:solidFill>
                  <a:schemeClr val="tx1"/>
                </a:solidFill>
              </a:rPr>
              <a:t> para poder aplicar los mecanismos de escalabilidad que ofrece </a:t>
            </a:r>
            <a:r>
              <a:rPr lang="es-ES" dirty="0" err="1">
                <a:solidFill>
                  <a:schemeClr val="tx1"/>
                </a:solidFill>
              </a:rPr>
              <a:t>Kubernetes</a:t>
            </a: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En las arquitecturas con persistencia de datos mediante el modelo relacional, la escalabilidad es más compleja que en aquellas que implementan el modelo no relacional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Uso de cachés para reducir latencias.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Las web </a:t>
            </a:r>
            <a:r>
              <a:rPr lang="es-ES" dirty="0" err="1">
                <a:solidFill>
                  <a:schemeClr val="tx1"/>
                </a:solidFill>
              </a:rPr>
              <a:t>stateless</a:t>
            </a:r>
            <a:r>
              <a:rPr lang="es-ES" dirty="0">
                <a:solidFill>
                  <a:schemeClr val="tx1"/>
                </a:solidFill>
              </a:rPr>
              <a:t> son las más tolerantes a fallos y las que mejor se prestan a la escalabilidad, pero las más limitadas, puesto que la complejidad de aplicación que requiere un entorno productivo es bastante mayor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7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Objetivos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798" y="2495774"/>
            <a:ext cx="8961120" cy="35938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Diseño de estrategias de caos </a:t>
            </a:r>
            <a:r>
              <a:rPr lang="es-ES" dirty="0" err="1">
                <a:solidFill>
                  <a:schemeClr val="tx1"/>
                </a:solidFill>
              </a:rPr>
              <a:t>testing</a:t>
            </a:r>
            <a:r>
              <a:rPr lang="es-ES" dirty="0">
                <a:solidFill>
                  <a:schemeClr val="tx1"/>
                </a:solidFill>
              </a:rPr>
              <a:t> para introducir fallos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Medir comportamiento de las aplicaciones: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Sin caos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Con caos.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Propuesta de mejoras para aumentar la tolerancia al fallo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Estudio de mecanismos de </a:t>
            </a:r>
            <a:r>
              <a:rPr lang="es-ES" dirty="0" err="1">
                <a:solidFill>
                  <a:schemeClr val="tx1"/>
                </a:solidFill>
              </a:rPr>
              <a:t>autoescalado</a:t>
            </a:r>
            <a:endParaRPr lang="es-ES" dirty="0">
              <a:solidFill>
                <a:schemeClr val="tx1"/>
              </a:solidFill>
            </a:endParaRPr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73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Trabajos futuros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311" y="2043952"/>
            <a:ext cx="9552790" cy="4260029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buClr>
                <a:srgbClr val="000000"/>
              </a:buClr>
              <a:buFont typeface="Symbol" pitchFamily="2" charset="2"/>
              <a:buChar char=""/>
            </a:pPr>
            <a:r>
              <a:rPr lang="es-ES" dirty="0">
                <a:solidFill>
                  <a:schemeClr val="tx1"/>
                </a:solidFill>
              </a:rPr>
              <a:t>Implementación de un clúster multirregión para ver si mejoran las latencias dependiendo del origen y la naturaleza del tráfico.</a:t>
            </a:r>
          </a:p>
          <a:p>
            <a:pPr marL="342900" lvl="0" indent="-342900" algn="just">
              <a:lnSpc>
                <a:spcPct val="115000"/>
              </a:lnSpc>
              <a:buClr>
                <a:srgbClr val="000000"/>
              </a:buClr>
              <a:buFont typeface="Symbol" pitchFamily="2" charset="2"/>
              <a:buChar char=""/>
            </a:pPr>
            <a:r>
              <a:rPr lang="es-ES" dirty="0">
                <a:solidFill>
                  <a:schemeClr val="tx1"/>
                </a:solidFill>
              </a:rPr>
              <a:t>Implementación de un </a:t>
            </a:r>
            <a:r>
              <a:rPr lang="es-ES" dirty="0" err="1">
                <a:solidFill>
                  <a:schemeClr val="tx1"/>
                </a:solidFill>
              </a:rPr>
              <a:t>service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mesh</a:t>
            </a:r>
            <a:r>
              <a:rPr lang="es-ES" dirty="0">
                <a:solidFill>
                  <a:schemeClr val="tx1"/>
                </a:solidFill>
              </a:rPr>
              <a:t> para mejorar la tolerancia a fallos</a:t>
            </a:r>
          </a:p>
          <a:p>
            <a:pPr marL="342900" lvl="0" indent="-342900" algn="just">
              <a:lnSpc>
                <a:spcPct val="115000"/>
              </a:lnSpc>
              <a:buClr>
                <a:srgbClr val="000000"/>
              </a:buClr>
              <a:buFont typeface="Symbol" pitchFamily="2" charset="2"/>
              <a:buChar char=""/>
            </a:pPr>
            <a:r>
              <a:rPr lang="es-ES" dirty="0">
                <a:solidFill>
                  <a:schemeClr val="tx1"/>
                </a:solidFill>
              </a:rPr>
              <a:t>Implementación de un clúster de Redis caché</a:t>
            </a:r>
          </a:p>
          <a:p>
            <a:pPr marL="342900" lvl="0" indent="-342900" algn="just">
              <a:lnSpc>
                <a:spcPct val="115000"/>
              </a:lnSpc>
              <a:buClr>
                <a:srgbClr val="000000"/>
              </a:buClr>
              <a:buFont typeface="Symbol" pitchFamily="2" charset="2"/>
              <a:buChar char=""/>
            </a:pPr>
            <a:r>
              <a:rPr lang="es-ES" dirty="0">
                <a:solidFill>
                  <a:schemeClr val="tx1"/>
                </a:solidFill>
              </a:rPr>
              <a:t>Implementación de una arquitectura que incluyera todas </a:t>
            </a:r>
            <a:r>
              <a:rPr lang="es-ES">
                <a:solidFill>
                  <a:schemeClr val="tx1"/>
                </a:solidFill>
              </a:rPr>
              <a:t>las estudiadas</a:t>
            </a: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u="sng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965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586" y="3008203"/>
            <a:ext cx="4590827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207982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Casos de estudio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798" y="1871830"/>
            <a:ext cx="8961120" cy="481942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/>
                </a:solidFill>
              </a:rPr>
              <a:t>Web </a:t>
            </a:r>
            <a:r>
              <a:rPr lang="es-ES" dirty="0" err="1">
                <a:solidFill>
                  <a:schemeClr val="tx1"/>
                </a:solidFill>
              </a:rPr>
              <a:t>Stateless</a:t>
            </a: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/>
                </a:solidFill>
              </a:rPr>
              <a:t>Web </a:t>
            </a:r>
            <a:r>
              <a:rPr lang="es-ES" dirty="0" err="1">
                <a:solidFill>
                  <a:schemeClr val="tx1"/>
                </a:solidFill>
              </a:rPr>
              <a:t>Statefulset</a:t>
            </a:r>
            <a:r>
              <a:rPr lang="es-ES" dirty="0">
                <a:solidFill>
                  <a:schemeClr val="tx1"/>
                </a:solidFill>
              </a:rPr>
              <a:t> con persistencia relacional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MySQL </a:t>
            </a:r>
            <a:r>
              <a:rPr lang="es-ES" dirty="0" err="1">
                <a:solidFill>
                  <a:schemeClr val="tx1"/>
                </a:solidFill>
              </a:rPr>
              <a:t>standalone</a:t>
            </a: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MySQL </a:t>
            </a:r>
            <a:r>
              <a:rPr lang="es-ES" dirty="0" err="1">
                <a:solidFill>
                  <a:schemeClr val="tx1"/>
                </a:solidFill>
              </a:rPr>
              <a:t>replicaset</a:t>
            </a: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MySQL </a:t>
            </a:r>
            <a:r>
              <a:rPr lang="es-ES" dirty="0" err="1">
                <a:solidFill>
                  <a:schemeClr val="tx1"/>
                </a:solidFill>
              </a:rPr>
              <a:t>Standalone</a:t>
            </a:r>
            <a:r>
              <a:rPr lang="es-ES" dirty="0">
                <a:solidFill>
                  <a:schemeClr val="tx1"/>
                </a:solidFill>
              </a:rPr>
              <a:t> con </a:t>
            </a:r>
            <a:r>
              <a:rPr lang="es-ES" dirty="0" err="1">
                <a:solidFill>
                  <a:schemeClr val="tx1"/>
                </a:solidFill>
              </a:rPr>
              <a:t>Jcache</a:t>
            </a:r>
            <a:endParaRPr lang="es-E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/>
                </a:solidFill>
              </a:rPr>
              <a:t>Web </a:t>
            </a:r>
            <a:r>
              <a:rPr lang="es-ES" dirty="0" err="1">
                <a:solidFill>
                  <a:schemeClr val="tx1"/>
                </a:solidFill>
              </a:rPr>
              <a:t>Statefulset</a:t>
            </a:r>
            <a:r>
              <a:rPr lang="es-ES" dirty="0">
                <a:solidFill>
                  <a:schemeClr val="tx1"/>
                </a:solidFill>
              </a:rPr>
              <a:t> con persistencia no relacional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MongoDB </a:t>
            </a:r>
            <a:r>
              <a:rPr lang="es-ES" dirty="0" err="1">
                <a:solidFill>
                  <a:schemeClr val="tx1"/>
                </a:solidFill>
              </a:rPr>
              <a:t>standalone</a:t>
            </a: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MongoDB </a:t>
            </a:r>
            <a:r>
              <a:rPr lang="es-ES" dirty="0" err="1">
                <a:solidFill>
                  <a:schemeClr val="tx1"/>
                </a:solidFill>
              </a:rPr>
              <a:t>replicaset</a:t>
            </a: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MongoDB </a:t>
            </a:r>
            <a:r>
              <a:rPr lang="es-ES" dirty="0" err="1">
                <a:solidFill>
                  <a:schemeClr val="tx1"/>
                </a:solidFill>
              </a:rPr>
              <a:t>Standalone</a:t>
            </a:r>
            <a:r>
              <a:rPr lang="es-ES" dirty="0">
                <a:solidFill>
                  <a:schemeClr val="tx1"/>
                </a:solidFill>
              </a:rPr>
              <a:t> con caché Redis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/>
                </a:solidFill>
              </a:rPr>
              <a:t>Web con colas de mensajería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tx1"/>
                </a:solidFill>
              </a:rPr>
              <a:t>RabbitMQ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  <a:hlinkClick r:id="rId4"/>
              </a:rPr>
              <a:t>Repositorio</a:t>
            </a: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91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540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Web </a:t>
            </a:r>
            <a:r>
              <a:rPr lang="es-ES" dirty="0" err="1">
                <a:solidFill>
                  <a:srgbClr val="C00000"/>
                </a:solidFill>
              </a:rPr>
              <a:t>Stateless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9187" y="1089210"/>
            <a:ext cx="8745274" cy="438374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/>
                </a:solidFill>
              </a:rPr>
              <a:t>Arquitectura</a:t>
            </a:r>
          </a:p>
        </p:txBody>
      </p:sp>
      <p:pic>
        <p:nvPicPr>
          <p:cNvPr id="11" name="Marcador de posición de imagen 10" descr="Diagrama&#10;&#10;Descripción generada automáticamente">
            <a:extLst>
              <a:ext uri="{FF2B5EF4-FFF2-40B4-BE49-F238E27FC236}">
                <a16:creationId xmlns:a16="http://schemas.microsoft.com/office/drawing/2014/main" id="{7BFD0B80-04CA-D8B0-6E8B-08F80C1A38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700" t="480" r="755" b="1344"/>
          <a:stretch/>
        </p:blipFill>
        <p:spPr>
          <a:xfrm>
            <a:off x="2823491" y="1818043"/>
            <a:ext cx="6545018" cy="4397417"/>
          </a:xfrm>
        </p:spPr>
      </p:pic>
    </p:spTree>
    <p:extLst>
      <p:ext uri="{BB962C8B-B14F-4D97-AF65-F5344CB8AC3E}">
        <p14:creationId xmlns:p14="http://schemas.microsoft.com/office/powerpoint/2010/main" val="410107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501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C00000"/>
                </a:solidFill>
              </a:rPr>
              <a:t>Tolerancia a fallos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13161"/>
            <a:ext cx="3932237" cy="4455827"/>
          </a:xfrm>
        </p:spPr>
        <p:txBody>
          <a:bodyPr>
            <a:normAutofit/>
          </a:bodyPr>
          <a:lstStyle/>
          <a:p>
            <a:r>
              <a:rPr lang="es-ES" sz="1800" b="1" dirty="0"/>
              <a:t>Pruebas de carga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Sin caos no se producen fallos aunque se duplique el tráfico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 caos poco % de fallo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Con 2 réplicas menor % de fallo </a:t>
            </a:r>
          </a:p>
          <a:p>
            <a:endParaRPr lang="es-ES" sz="1800" dirty="0"/>
          </a:p>
          <a:p>
            <a:r>
              <a:rPr lang="es-ES" sz="1800" b="1" dirty="0"/>
              <a:t>¿Mejoras?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Aumentar réplicas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/>
              <a:t>Service</a:t>
            </a:r>
            <a:r>
              <a:rPr lang="es-ES" sz="1800" dirty="0"/>
              <a:t> </a:t>
            </a:r>
            <a:r>
              <a:rPr lang="es-ES" sz="1800" dirty="0" err="1"/>
              <a:t>mesh</a:t>
            </a:r>
            <a:r>
              <a:rPr lang="es-ES" sz="1800" dirty="0"/>
              <a:t> (reintento de peticiones fallidas)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Implementar patrón </a:t>
            </a:r>
            <a:r>
              <a:rPr lang="es-ES" sz="1800" dirty="0" err="1"/>
              <a:t>Circuit</a:t>
            </a:r>
            <a:r>
              <a:rPr lang="es-ES" sz="1800" dirty="0"/>
              <a:t> Breaker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77B7E62-912A-AC1C-8D85-D51893DE6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676" y="1122217"/>
            <a:ext cx="5982294" cy="524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1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D6FBA4-E8BE-0156-442F-2C79BF57F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17" y="1894389"/>
            <a:ext cx="2638153" cy="3327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5339638-E282-01D6-5982-BA84E023D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334" y="552382"/>
            <a:ext cx="5114636" cy="32615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ECBEE0-CFC3-85BE-AE4B-1FB5C1AFB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334" y="4377392"/>
            <a:ext cx="5127951" cy="182020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4738A0-22FC-4E7A-9DC1-E94A31868EA9}"/>
              </a:ext>
            </a:extLst>
          </p:cNvPr>
          <p:cNvSpPr txBox="1"/>
          <p:nvPr/>
        </p:nvSpPr>
        <p:spPr>
          <a:xfrm>
            <a:off x="430798" y="1293510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Por CPU: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E517E29-B7F5-B873-B521-BA25B79E05CF}"/>
              </a:ext>
            </a:extLst>
          </p:cNvPr>
          <p:cNvSpPr txBox="1"/>
          <p:nvPr/>
        </p:nvSpPr>
        <p:spPr>
          <a:xfrm>
            <a:off x="3443076" y="1408628"/>
            <a:ext cx="18953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err="1"/>
              <a:t>kubectl</a:t>
            </a:r>
            <a:r>
              <a:rPr lang="es-ES" sz="700" dirty="0"/>
              <a:t> run -i --</a:t>
            </a:r>
            <a:r>
              <a:rPr lang="es-ES" sz="700" dirty="0" err="1"/>
              <a:t>tty</a:t>
            </a:r>
            <a:r>
              <a:rPr lang="es-ES" sz="700" dirty="0"/>
              <a:t> load-</a:t>
            </a:r>
            <a:r>
              <a:rPr lang="es-ES" sz="700" dirty="0" err="1"/>
              <a:t>generator</a:t>
            </a:r>
            <a:r>
              <a:rPr lang="es-ES" sz="700" dirty="0"/>
              <a:t> --</a:t>
            </a:r>
            <a:r>
              <a:rPr lang="es-ES" sz="700" dirty="0" err="1"/>
              <a:t>rm</a:t>
            </a:r>
            <a:r>
              <a:rPr lang="es-ES" sz="700" dirty="0"/>
              <a:t> --</a:t>
            </a:r>
            <a:r>
              <a:rPr lang="es-ES" sz="700" dirty="0" err="1"/>
              <a:t>image</a:t>
            </a:r>
            <a:r>
              <a:rPr lang="es-ES" sz="700" dirty="0"/>
              <a:t>=busybox:1.28 </a:t>
            </a:r>
          </a:p>
          <a:p>
            <a:r>
              <a:rPr lang="es-ES" sz="700" dirty="0"/>
              <a:t>--</a:t>
            </a:r>
            <a:r>
              <a:rPr lang="es-ES" sz="700" dirty="0" err="1"/>
              <a:t>restart</a:t>
            </a:r>
            <a:r>
              <a:rPr lang="es-ES" sz="700" dirty="0"/>
              <a:t>=</a:t>
            </a:r>
            <a:r>
              <a:rPr lang="es-ES" sz="700" dirty="0" err="1"/>
              <a:t>Never</a:t>
            </a:r>
            <a:r>
              <a:rPr lang="es-ES" sz="700" dirty="0"/>
              <a:t> -- /</a:t>
            </a:r>
            <a:r>
              <a:rPr lang="es-ES" sz="700" dirty="0" err="1"/>
              <a:t>bin</a:t>
            </a:r>
            <a:r>
              <a:rPr lang="es-ES" sz="700" dirty="0"/>
              <a:t>/</a:t>
            </a:r>
            <a:r>
              <a:rPr lang="es-ES" sz="700" dirty="0" err="1"/>
              <a:t>sh</a:t>
            </a:r>
            <a:r>
              <a:rPr lang="es-ES" sz="700" dirty="0"/>
              <a:t> -c "</a:t>
            </a:r>
            <a:r>
              <a:rPr lang="es-ES" sz="700" dirty="0" err="1"/>
              <a:t>while</a:t>
            </a:r>
            <a:r>
              <a:rPr lang="es-ES" sz="700" dirty="0"/>
              <a:t> </a:t>
            </a:r>
            <a:r>
              <a:rPr lang="es-ES" sz="700" dirty="0" err="1"/>
              <a:t>sleep</a:t>
            </a:r>
            <a:r>
              <a:rPr lang="es-ES" sz="700" dirty="0"/>
              <a:t> 0.01; </a:t>
            </a:r>
          </a:p>
          <a:p>
            <a:r>
              <a:rPr lang="es-ES" sz="700" dirty="0"/>
              <a:t>do </a:t>
            </a:r>
            <a:r>
              <a:rPr lang="es-ES" sz="700" dirty="0" err="1"/>
              <a:t>wget</a:t>
            </a:r>
            <a:r>
              <a:rPr lang="es-ES" sz="700" dirty="0"/>
              <a:t> -q -O- http://167.235.217.41:5000; done"</a:t>
            </a:r>
          </a:p>
        </p:txBody>
      </p:sp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6EC35C86-13B6-7626-F453-1D6DA76E2474}"/>
              </a:ext>
            </a:extLst>
          </p:cNvPr>
          <p:cNvSpPr/>
          <p:nvPr/>
        </p:nvSpPr>
        <p:spPr>
          <a:xfrm rot="21181465">
            <a:off x="3374919" y="2076531"/>
            <a:ext cx="2062002" cy="1197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F0366ACE-DD55-EFD2-19D4-74D366F17F83}"/>
              </a:ext>
            </a:extLst>
          </p:cNvPr>
          <p:cNvSpPr/>
          <p:nvPr/>
        </p:nvSpPr>
        <p:spPr>
          <a:xfrm rot="651960">
            <a:off x="3314791" y="4540857"/>
            <a:ext cx="2098859" cy="1285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3272D31-EEFA-E152-8B24-8C9D665F5118}"/>
              </a:ext>
            </a:extLst>
          </p:cNvPr>
          <p:cNvSpPr txBox="1"/>
          <p:nvPr/>
        </p:nvSpPr>
        <p:spPr>
          <a:xfrm>
            <a:off x="3914386" y="4069549"/>
            <a:ext cx="60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Stop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FD219F1-DB71-79F1-04C1-1B1BE48F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77" y="511296"/>
            <a:ext cx="3932237" cy="665017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Escalabilidad</a:t>
            </a:r>
          </a:p>
        </p:txBody>
      </p:sp>
    </p:spTree>
    <p:extLst>
      <p:ext uri="{BB962C8B-B14F-4D97-AF65-F5344CB8AC3E}">
        <p14:creationId xmlns:p14="http://schemas.microsoft.com/office/powerpoint/2010/main" val="4186430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8F64F7-5BAD-A10B-B543-93A46BC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970" y="212436"/>
            <a:ext cx="1095322" cy="66501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13D02C-4DA1-8363-E848-4DE240066AD7}"/>
              </a:ext>
            </a:extLst>
          </p:cNvPr>
          <p:cNvSpPr/>
          <p:nvPr/>
        </p:nvSpPr>
        <p:spPr>
          <a:xfrm>
            <a:off x="0" y="0"/>
            <a:ext cx="12192000" cy="166256"/>
          </a:xfrm>
          <a:prstGeom prst="rect">
            <a:avLst/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0A6C6-669C-C0DF-CF40-24F23F13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0" y="817835"/>
            <a:ext cx="10515600" cy="841594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C00000"/>
                </a:solidFill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FC0D-5AF9-6DBF-05C9-DD783C23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3196" y="2495774"/>
            <a:ext cx="7605656" cy="35938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Fácil de implementar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Fácil de escalar al no gestionar estados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Limitar recursos de los </a:t>
            </a:r>
            <a:r>
              <a:rPr lang="es-ES" dirty="0" err="1">
                <a:solidFill>
                  <a:schemeClr val="tx1"/>
                </a:solidFill>
              </a:rPr>
              <a:t>pods</a:t>
            </a:r>
            <a:r>
              <a:rPr lang="es-ES" dirty="0">
                <a:solidFill>
                  <a:schemeClr val="tx1"/>
                </a:solidFill>
              </a:rPr>
              <a:t> para </a:t>
            </a:r>
            <a:r>
              <a:rPr lang="es-ES" dirty="0" err="1">
                <a:solidFill>
                  <a:schemeClr val="tx1"/>
                </a:solidFill>
              </a:rPr>
              <a:t>autoescalado</a:t>
            </a:r>
            <a:endParaRPr lang="es-E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+ réplicas =&gt; + tolerancia a fallos</a:t>
            </a:r>
          </a:p>
          <a:p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7208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1046</Words>
  <Application>Microsoft Macintosh PowerPoint</Application>
  <PresentationFormat>Panorámica</PresentationFormat>
  <Paragraphs>393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Corbel</vt:lpstr>
      <vt:lpstr>Symbol</vt:lpstr>
      <vt:lpstr>Wingdings</vt:lpstr>
      <vt:lpstr>Tema de Office</vt:lpstr>
      <vt:lpstr>Presentación de PowerPoint</vt:lpstr>
      <vt:lpstr>Índice</vt:lpstr>
      <vt:lpstr>Propósito</vt:lpstr>
      <vt:lpstr>Objetivos</vt:lpstr>
      <vt:lpstr>Casos de estudio</vt:lpstr>
      <vt:lpstr>Web Stateless</vt:lpstr>
      <vt:lpstr>Tolerancia a fallos</vt:lpstr>
      <vt:lpstr>Escalabilidad</vt:lpstr>
      <vt:lpstr>Conclusiones</vt:lpstr>
      <vt:lpstr>MySQL Standalone</vt:lpstr>
      <vt:lpstr>Tolerancia a fallos</vt:lpstr>
      <vt:lpstr>Conclusiones</vt:lpstr>
      <vt:lpstr>MySQL Replicaset</vt:lpstr>
      <vt:lpstr>MySQL Replicaset</vt:lpstr>
      <vt:lpstr>Tolerancia a fallos</vt:lpstr>
      <vt:lpstr>Conclusiones</vt:lpstr>
      <vt:lpstr>MySQL Standalone con JCache</vt:lpstr>
      <vt:lpstr>Tolerancia a fallos</vt:lpstr>
      <vt:lpstr>Conclusiones</vt:lpstr>
      <vt:lpstr>MongoDB Standalone</vt:lpstr>
      <vt:lpstr>Tolerancia a fallos</vt:lpstr>
      <vt:lpstr>Conclusiones</vt:lpstr>
      <vt:lpstr>MongoDB Replicaset</vt:lpstr>
      <vt:lpstr>MongoDB Replicaset</vt:lpstr>
      <vt:lpstr>Tolerancia a fallos</vt:lpstr>
      <vt:lpstr>Conclusiones</vt:lpstr>
      <vt:lpstr>MongoDB Standalone con caché Redis</vt:lpstr>
      <vt:lpstr>MongoDB Standalone con caché Redis</vt:lpstr>
      <vt:lpstr>Tolerancia a fallos</vt:lpstr>
      <vt:lpstr>Conclusiones</vt:lpstr>
      <vt:lpstr>RabbitMQ</vt:lpstr>
      <vt:lpstr>Escalabilidad</vt:lpstr>
      <vt:lpstr>HPA</vt:lpstr>
      <vt:lpstr>HPA</vt:lpstr>
      <vt:lpstr>HPA</vt:lpstr>
      <vt:lpstr>Keda</vt:lpstr>
      <vt:lpstr>1. Scaler RabbitMQ Queue</vt:lpstr>
      <vt:lpstr>2. Scaler Cron</vt:lpstr>
      <vt:lpstr>Conclusiones</vt:lpstr>
      <vt:lpstr>Trabajos futuros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Virginia Martin Polo</dc:creator>
  <cp:lastModifiedBy>Virginia Martin Polo</cp:lastModifiedBy>
  <cp:revision>29</cp:revision>
  <dcterms:created xsi:type="dcterms:W3CDTF">2023-06-19T16:34:28Z</dcterms:created>
  <dcterms:modified xsi:type="dcterms:W3CDTF">2023-06-22T20:19:50Z</dcterms:modified>
</cp:coreProperties>
</file>